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Открываем ещё два секрета письма
</a:t>
            </a:r>
            <a:endParaRPr lang="en-US" sz="4189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 письмо ясным, точным и красивым.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письмо должно быть понятным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подобраны точно, а мысли стоят по порядку, текст читается легко. Тогда записка, ответ в тетради или маленький рассказ сразу становятся понятными и аккуратными.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 1: точное слово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слово называет предмет, действие или признак так, что читателю не приходится догадываться. Оно делает мысль ясной и помогает увидеть, о чём идёт речь.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бывают разными по силе и оттенку: «шепчет», «говорит», «кричит». Каждое из них показывает не просто действие, а его характер и настроение.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выбрано удачно, текст становится живее и короче. Читатель быстрее понимает смысл и словно слышит, видит или представляет то, о чём написано.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477" y="1245950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слово помогает увидеть картинку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74688" y="185677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дождь — три настроения
</a:t>
            </a:r>
            <a:pPr algn="l" indent="0" marL="0">
              <a:lnSpc>
                <a:spcPct val="115000"/>
              </a:lnSpc>
              <a:buNone/>
            </a:pPr>
            <a:r>
              <a:rPr lang="en-US" sz="11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сказать просто «дождь», а можно — «мелкий дождик» или «ливень». Смысл остаётся, но картина меняется. Каждое слово создаёт своё настроение и свою погоду.
</a:t>
            </a:r>
            <a:endParaRPr lang="en-US" sz="1273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674688" y="318712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рисуют предметы и события
</a:t>
            </a:r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слова легко превращают обычную фразу в маленький рисунок. Они подходят для описания природы, игрушек, еды и школьных дел, поэтому текст звучит ярко и понятно.
</a:t>
            </a:r>
            <a:endParaRPr lang="en-US" sz="124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и слова, которые мешают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Слова-помощники показывают, как движется мысль: сначала, потом, поэтому, потому что. С ними читатель не теряется и видит, что было раньше, а что случилось позже.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Лишние повторы и пустые слова не добавляют смысла. Они только растягивают текст и делают его тяжёлым, будто портфель, в который положили всё подряд.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писать коротко и по делу. Нужное слово работает сильнее длинного объяснения и помогает тексту звучать легко, чисто и очень понятно.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точное слово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проверить слово и сделать мысль яснее.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мысль в тексте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335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появляется тема, герой или вопрос. Читатель сразу понимает, о чём будет текст, и готов следить за дальнейшими событиями.
</a:t>
            </a:r>
            <a:endParaRPr lang="en-US" sz="1191" dirty="0"/>
          </a:p>
        </p:txBody>
      </p:sp>
      <p:sp>
        <p:nvSpPr>
          <p:cNvPr id="11" name="Text 3"/>
          <p:cNvSpPr txBox="1"/>
          <p:nvPr/>
        </p:nvSpPr>
        <p:spPr>
          <a:xfrm>
            <a:off x="294125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часть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раскрываются действия, подробности и важные признаки. Именно здесь мысль становится полной, а рассказ — интересным и понятным.
</a:t>
            </a:r>
            <a:endParaRPr lang="en-US" sz="1191" dirty="0"/>
          </a:p>
        </p:txBody>
      </p:sp>
      <p:sp>
        <p:nvSpPr>
          <p:cNvPr id="12" name="Text 4"/>
          <p:cNvSpPr txBox="1"/>
          <p:nvPr/>
        </p:nvSpPr>
        <p:spPr>
          <a:xfrm>
            <a:off x="55490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завершении звучит вывод, ответ или итог. Текст не обрывается внезапно, а спокойно доходит до своей точки.
</a:t>
            </a:r>
            <a:endParaRPr lang="en-US" sz="119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как аккуратная лестница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ступенька — тема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текст ставит первую ступеньку: сообщает, о чём пойдёт речь. Читатель сразу чувствует опору под ногами и не спотыкается о лишние слова. Это помогает спокойно идти дальше, шаг за шагом, без путаницы.
</a:t>
            </a:r>
            <a:endParaRPr lang="en-US" sz="1022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ступенька — подробность
</a:t>
            </a:r>
            <a:pPr algn="ctr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приходит следующая ступенька. К теме добавляется действие, признак или маленькая деталь. Так рассказ становится объёмнее, но не тяжёлым, потому что каждая новая мысль опирается на предыдущую.
</a:t>
            </a:r>
            <a:endParaRPr lang="en-US" sz="912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Последняя ступенька — итог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лестница приводит к последней ступеньке. Здесь появляется вывод, ответ или завершение события. Текст выглядит собранным, как аккуратная дорожка, по которой приятно пройти до самого конца.
</a:t>
            </a:r>
            <a:endParaRPr lang="en-US" sz="10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Начало, середина и конец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76881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текста обычно появляется герой, событие или вопрос. Читатель сразу понимает, с чего всё начинается, и может следить за мыслью без лишних догадок.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6034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середине раскрываются действия и подробности. Здесь текст становится интереснее: появляются признаки, объяснения и маленькие важные детали, которые помогают всё представить.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300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звучит вывод, ответ или завершение. Мысль закрывается аккуратно, как крышка у коробки, и у текста появляется ясная точка.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27" y="1641963"/>
            <a:ext cx="353400" cy="282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7751" y="1606659"/>
            <a:ext cx="353400" cy="353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4427" y="1606658"/>
            <a:ext cx="353400" cy="353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101" y="1606659"/>
            <a:ext cx="353400" cy="35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между предложениями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09758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Соединяют мысли
</a:t>
            </a:r>
            <a:pPr algn="l" indent="0" marL="0">
              <a:lnSpc>
                <a:spcPct val="115000"/>
              </a:lnSpc>
              <a:buNone/>
            </a:pPr>
            <a:r>
              <a:rPr lang="en-US" sz="13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помогают предложениям держаться вместе. С ними текст не распадается на отдельные кусочки, а читается как один дружный рассказ.
</a:t>
            </a:r>
            <a:endParaRPr lang="en-US" sz="1363" dirty="0"/>
          </a:p>
        </p:txBody>
      </p:sp>
      <p:sp>
        <p:nvSpPr>
          <p:cNvPr id="15" name="Text 3"/>
          <p:cNvSpPr txBox="1"/>
          <p:nvPr/>
        </p:nvSpPr>
        <p:spPr>
          <a:xfrm>
            <a:off x="321426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Показывают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13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сначала, потом, затем и после этого подсказывают последовательность событий. Читатель сразу видит, что было раньше, а что произошло позже.
</a:t>
            </a:r>
            <a:endParaRPr lang="en-US" sz="1310" dirty="0"/>
          </a:p>
        </p:txBody>
      </p:sp>
      <p:sp>
        <p:nvSpPr>
          <p:cNvPr id="16" name="Text 4"/>
          <p:cNvSpPr txBox="1"/>
          <p:nvPr/>
        </p:nvSpPr>
        <p:spPr>
          <a:xfrm>
            <a:off x="533093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Объясняют причину
</a:t>
            </a:r>
            <a:pPr algn="l" indent="0" marL="0">
              <a:lnSpc>
                <a:spcPct val="115000"/>
              </a:lnSpc>
              <a:buNone/>
            </a:pPr>
            <a:r>
              <a:rPr lang="en-US" sz="13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потому что и поэтому показывают, почему что-то случилось. Они делают объяснение понятным и помогают не терять ход мысли.
</a:t>
            </a:r>
            <a:endParaRPr lang="en-US" sz="1310" dirty="0"/>
          </a:p>
        </p:txBody>
      </p:sp>
      <p:sp>
        <p:nvSpPr>
          <p:cNvPr id="17" name="Text 5"/>
          <p:cNvSpPr txBox="1"/>
          <p:nvPr/>
        </p:nvSpPr>
        <p:spPr>
          <a:xfrm>
            <a:off x="744761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Смягчают переход
</a:t>
            </a:r>
            <a:pPr algn="l" indent="0" marL="0">
              <a:lnSpc>
                <a:spcPct val="115000"/>
              </a:lnSpc>
              <a:buNone/>
            </a:pPr>
            <a:r>
              <a:rPr lang="en-US" sz="14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но и зато помогают перейти от одной мысли к другой без резкого скачка. Текст звучит плавно, как спокойный разговор.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порядок мыслей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проверки текста: от темы к предложениям, затем к порядку частей и финальной перечитке.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чтение вслух помогает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читаешь вслух, сразу слышно, где фраза тянется слишком долго или где слово звучит неудачно. Ухо быстро замечает то, что глаз пропускает.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предложение читается легко и без спотыкания, значит, мысль выражена ясно. А если язык запинается, текст ещё можно сделать короче, точнее и дружелюбнее.
</a:t>
            </a:r>
            <a:endParaRPr lang="en-US" sz="117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9600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русского языка для 3 класса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общего слова лучше выбрать конкретное: оно помогает представить картинку и понять мысль без лишних объяснений.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простых замены часто делают фразу заметно точнее и живее.
</a:t>
            </a:r>
            <a:endParaRPr lang="en-US" sz="32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мешают письму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быстро утомляют читателя: одно и то же слово или мысль снова и снова тормозят чтение и делают текст тяжёлым.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длинные предложения мешают понять главную мысль сразу. В них легко потеряться, особенно если в одном предложении слишком много деталей.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Неясные слова прячут смысл. Читатель видит буквы, но не понимает, что именно хотел сказать автор.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тексте есть путаница, лишние слова и тяжёлые фразы, он звучит неровно. Такой текст хочется поскорее исправить.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4902" y="1237825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слово и порядок мыслей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270513" y="1839488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выбираем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слово помогает сразу увидеть, о чём идёт речь. Оно делает картинку ясной. Тогда читателю не приходится догадываться, что имелось в виду.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270513" y="3169838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строим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мыслей показывает дорогу от начала к концу. Когда слова и предложения стоят на своих местах, текст звучит спокойно, ровно и понятно.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хорошего письма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над текстом: от первой мысли до аккуратной проверки перед окончательным вариантом.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9668" y="1493528"/>
            <a:ext cx="513600" cy="513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4843" y="2319856"/>
            <a:ext cx="323250" cy="517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668" y="3164212"/>
            <a:ext cx="513600" cy="513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9668" y="4006762"/>
            <a:ext cx="513600" cy="513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75" y="395475"/>
            <a:ext cx="7967700" cy="61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ситуации, где это особенно важно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575075" y="1420275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Записка другу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короткой записке важно быстро и ясно сообщить главное. Точные слова помогают не запутать друга, а порядок мыслей подсказывает, что нужно сделать сначала.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575075" y="22484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о прогулке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рассказывает о прогулке, удобно идти по шагам: что увидел, что сделал, чем завершился день. Тогда рассказ читается легко и живо.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575075" y="309095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в тетради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ответе к заданию особенно нужны аккуратность и точность. Если мысль выражена ясно, учителю проще понять ход рассуждений и увидеть правильный ответ.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575075" y="39335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Поздравление должно быть добрым и понятным. Вежливые слова, короткие фразы и ясная последовательность делают его приятным для чтения и слушания.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текст приятным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нём есть понятная тема, поэтому читатель сразу понимает, о чём идёт речь и куда движется мысль.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соединены аккуратно, без резких скачков. Одно ведёт к другому, и текст звучит ровно, как спокойный разговор.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есть точные слова, которые помогают увидеть картинку. Они делают чтение живым, но не перегружают его лишними подробностями.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477" y="1245950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Красивый текст приятно держать в руках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74688" y="185677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всё на месте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написанный текст не путает и не торопит. В нём слова стоят точно, а мысли идут по порядку. Читать такой текст легко и спокойно.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674688" y="318712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хочется вернуться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остаётся ощущение чистоты и аккуратности. Как у убранной парты, у него всё на своих местах, и хочется перечитать его ещё раз.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секрета, которые делают письмо сильнее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слова и ясный порядок мыслей помогают писать так, чтобы читатель сразу понимал смысл. Эти два секрета делают школьный текст аккуратным, дружелюбным и приятным для чтения.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2026-05-22T01:05:53Z</dcterms:created>
  <dcterms:modified xsi:type="dcterms:W3CDTF">2026-05-22T01:05:53Z</dcterms:modified>
</cp:coreProperties>
</file>