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23419" y="932260"/>
            <a:ext cx="5021993" cy="24717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Внеклассное чтение на уроках литературы в 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Внеклассное чтение помогает перейти от первого знакомства с книгой к вдумчивому чтению и обсуждению.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3023418" y="3572605"/>
            <a:ext cx="5095568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внеклассное чтение и почему оно важно именно в 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Внеклассное чтение — это книги вне обязательной программы, но связанные с литературным развитием. В 7 классе подростки уже сравнивают героев, замечают авторскую позицию и обсуждают нравственные вопросы. Подходят рассказы, повести, сказки, приключения, история и современные подростковые книги.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развивает чтение вне уроков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укрепляет память и внимание, расширяет словарный запас и делает речь более связной. Школьник лучше запоминает события и понимает, как они приводят к определённому выводу.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учатся различать характеры героев и разбираться в мотивах поступков. Важно видеть связь между причиной и последствиями: что произошло, почему так случилось и к чему это привело.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Семиклассникам особенно подходят книги с ярким сюжетом и живыми диалогами. Удачны тексты с юмором, заметным конфликтом и понятной нравственной проблемой, которую можно обсудить после чтения.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Произведения, которые «цепляют» сюжетом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 классе чаще всего выбирают приключенческие повести и юмористические рассказы. Ребят привлекают истории о школе и дружбе, а также сюжеты о первой ответственности, когда герой пробует поступать по совести.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и темы, близкие подросткам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популярных авторов — Н. Носов, В. Драгунский, В. Крапивин, А. Гайдар, Ю. Коваль и К. Булычёв. Их книги помогают говорить о выборе, взаимопомощи и взрослении — без лишней сложности и «дистанции» от читателя.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книги чаще всего выбирают семиклассники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чаще привлекают читателей 7 класса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приключений и юмора объясняется динамикой: истории легче читать «с продолжением» и интереснее обсуждать в классе.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запрос на книги, где есть движение сюжета и яркие герои. Конфликт и ясная тема помогают подросткам быстрее вовлекаться в чтение.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 презентации: 28% / 24% / 18% / 17% / 13% (указаны в исходном материале)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4395" y="1935209"/>
            <a:ext cx="3815835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Произведения, подходящие для внеклассного чтения в 7 классе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подобрать книгу по автору, названию и темам, которые легко обсуждать с семиклассниками.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7 класса важны понятные язык и содержание, но при этом тексты должны поднимать серьёзные вопросы — о выборе, поступках и ответственности.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произведений: авторы и названия из исходного материала.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выбирается книга для внеклассного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выбора: интерес → жанр → оценка текста → чтение аннотации → сопоставление с возрастом → окончательное решение.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4491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83759" y="2057985"/>
            <a:ext cx="445422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 текстом ученик 7 класса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Герои: характер, мотивы, поступки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описывает главных героев и объясняет, почему они действуют именно так. Это тренирует понимание мотивов и помогает формулировать ответы полными предложениями.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пересказ и опора на эпизоды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полезно пересказать содержание кратко и последовательно. Отмечая главные эпизоды, семиклассник легче удерживает сюжет и лучше понимает развитие событий.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как доказательства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подобрать несколько цитат, которые подтверждают мысли о теме и конфликте. Так ответы становятся не только личными, но и опирающимися на текст примерами.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идея, конфликт и авторская 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темой и идеей подводит к главному выводу. Семиклассник учится видеть композицию, понимать конфликт и отмечать отношение автора к происходящему.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дают образцы точных слов и выразительных сравнений, а также разные виды диалогов. Регулярное чтение помогает семикласснику точнее выражать мысли и меньше «повторять одно и то же».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читающего подростка активнее растёт словарный запас и меняется качество формулировок. В устных ответах он чаще использует подходящие глаголы и связывает факты с выводами.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заметен эффект в пересказе и мини-сочинении: появляется структура, логика и уверенность. Чтение также помогает строить ответы по литературе так, чтобы мысль звучала законченно.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чтение влияет на речь и письмо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«свою» книгу в читальном зале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читальном зале на стеллажах удобно выбирать по темам: «приключения», «школа», «дружба». Каталог помогает быстро уточнить, что подходит по возрасту и сложности, а спокойная атмосфера снижает страх ошибиться с выбором.
</a:t>
            </a:r>
            <a:endParaRPr lang="en-US" sz="868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библиотекаря: от интереса к конкретному названию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разговора на несколько минут: что нравится по сюжету и какие вопросы хочется обсудить. Библиотекарь подбирает варианты и подсказывает, с каких книг начать, чтобы чтение было увлекательным уже с первых страниц.
</a:t>
            </a:r>
            <a:endParaRPr lang="en-US" sz="863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Каталоги и тематические полки: выбор без перегрузки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полки и рекомендательные списки экономят время: не нужно пересматривать десятки книг. Используя бумажный или электронный каталог, ученик находит несколько подходящих изданий и сравнивает их перед тем, как взять книгу.
</a:t>
            </a:r>
            <a:endParaRPr lang="en-US" sz="832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библиотека и её роль в выборе книг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времени можно читать каждый день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чтение не превращалось в обязанность, начните с посильного времени и увеличивайте его поэтапно: важнее регулярность, чем «рывок» один раз в неделю.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вариантов показывает: даже небольшие ежедневные отрезки дают заметный общий объём за месяц и формируют устойчивую привычку без перегрузки.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длительности чтения (10/20/30/40 минут в день); ориентиры по суммарному времени за месяц — из школьной практики. (дата: не указана)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8844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4869" y="2057985"/>
            <a:ext cx="381790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0369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чтения вне уроков с успеваемостью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пересказ и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тренирует последовательность речи: можно связно пересказать события, назвать причины поступков и подобрать аргументы. Особенно это заметно в устных ответах по литературе.
</a:t>
            </a:r>
            <a:endParaRPr lang="en-US" sz="1174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понимать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проще включаться в урок: вы быстрее находите в тексте нужные эпизоды, понимаете формулировку вопросов и отвечаете по смыслу, а не «угадываете» содержание.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работы становятся понятнее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читающего семиклассника больше материала для мини-сочинений и ответов: легче приводить примеры из произведения, формулировать вывод и не терять мысль в тексте.
</a:t>
            </a:r>
            <a:endParaRPr lang="en-US" sz="1154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 работать с разными предметами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Внеклассное чтение помогает на литературе, русском языке и даже в истории и обществознании: развивается навык смыслового чтения и умение выделять главное в сложных формулировках.
</a:t>
            </a:r>
            <a:endParaRPr lang="en-US" sz="112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7373" y="1935209"/>
            <a:ext cx="4629879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чтения решают разные задачи и вместе поддерживают литературное развитие.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важно сочетать формы чтения: обязательное задаёт основу, внеклассное поддерживает интерес, семейное усиливает мотивацию, библиотечное помогает находить «свою» книгу.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методика преподавания литературы (обобщение подходов). (дата: не указана)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чтения в школе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обсуждение прочитанной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отражает типичный классный разговор после чтения.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Аудиокниги помогают «включить» текст, когда времени мало: удобно слушать дома, в дороге или во время подготовки к урокам, особенно если нужна поддержка ритма восприятия.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библиотеки и подборки по жанрам снижают барьер выбора: подростку проще найти книгу по возрасту и настроению, чем долго искать в бумажном фонде.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Читательские дневники и небольшие записи после главы развивают привычку замечать смысл: можно отмечать эпизод, мысль, новые слова и формулировать личное мнение.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Книжные челленджи и обсуждения в классе делают чтение командным: обмен впечатлениями помогает понять, что у одного текста могут быть разные прочтения и выводы.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формы поддержки интереса к чтению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сформировать привычку читать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сильном интересе полезно сохранять условия вокруг чтения: заранее готовьте место и время, а выбор книги уточняйте через библиотеку или рекомендации.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 шестью факторами показывает: привычка держится не на одном стимуле, а на комплексе условий. Если один элемент «выпадает», устойчивость снижается.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рекомендации (условное сопоставление факторов без статистических весов). (дата: не указана)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 фиксирует автора, название произведения, главных героев, краткое содержание и понравившийся эпизод. Дополняйте записьми о том, что задело и почему именно этот момент оказался важным.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можно отмечать цитаты, новые слова, короткие размышления, рисунок или небольшую оценку. Такая форма помогает не терять нить чтения и готовит к разговору в классе.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Читательский дневник семиклассника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пути появляется несколько видов препятствий сразу, интерес легче «проседает», и чтение останавливается.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трудностей, возникающих в школьной практике чтения (без внешней статистики). (дата: не указана)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мешают три причины: мало времени, книга оказывается слишком сложной и после первых страниц снижается вовлечённость. Эти факторы связаны и могут усиливать друг друга.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регулярное чтение в подростковом возрасте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укрепляет самостоятельность: подросток сам выбирает, где остановиться, что подчеркнуть, как подготовиться к обсуждению. Это развивает организованность и планирование дел.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тренирует внимание к деталям и понимание чувств других людей: мотивы поступков становятся яснее, а реакции персонажей — осмысленнее. Такой навык помогает и в повседневных разговорах.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Расширяется кругозор и укрепляется грамотность: точные слова, выразительные обороты и разные типы диалога постепенно входят в речь. В результате легче формулировать мысли письменно.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Внеклассное чтение в 7 классе: главный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Внеклассное чтение в 7 классе поддерживает литературное развитие: помогает глубже понимать тексты, развивает речь, укрепляет учебные навыки и формирует устойчивый интерес. Правильно подобранные книги превращают чтение в привычку для размышления, сравнения и нравственного выбора.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2026-05-15T05:20:38Z</dcterms:created>
  <dcterms:modified xsi:type="dcterms:W3CDTF">2026-05-15T05:20:38Z</dcterms:modified>
</cp:coreProperties>
</file>