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борьба за передел Европы и мира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войны, новые государства и последствия для современного мира.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борьбы за власть и территорию в Европе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была ареной постоянных столкновений за власть, ресурсы и земли. В XIX веке обострение национализма и борьба за колонии усилили напряжённость, подготовив почву для масштабных конфликтов.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Первой мировой войны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1914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эрцгерцога Франца Фердинанда в Сараево стало поводом к обострению международных противоречий.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1914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предъявляет ультиматум Сербии, который не был полностью принят, что запускает цепь событий.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1914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мобилизация армий и вступление союзников в войну приводят к масштабному вооружённому конфликту.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1914–1918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расширяется, вовлекая более 38 государств и миллионы солдат по всему миру.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и битвы Первой мировой войны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Антанты и их союзники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Антанта включала Россию, Францию и Великобританию, объединённых целью сдержать агрессию Центральных держав. Их сотрудничество сыграло ключевую роль в военных действиях.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державы и их стратегия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Австро-Венгрия и Италия, объединившись в Тройственный союз, стремились расширить свои территории и влияние, что напрямую привело к столкновениям.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сражения Первой мировой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на Сомме, Вердене, Таннеберге и Галлиполийская операция стали одними из самых кровопролитных, отразивших жёсткость и масштаб конфликта.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 до мирового конфликта в 1914 году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убийства Франца Фердинанда до начала боевых действий
</a:t>
            </a:r>
            <a:endParaRPr lang="en-US" sz="1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миллионов погибших
</a:t>
            </a:r>
            <a:endParaRPr lang="en-US" sz="4894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унес миллионы жизней и изменил политическую карту Европы.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вызвала разрушения в городах, сформировала новые государства и нанесла огромный экономический ущерб.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и оценки Министерства обороны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Второй мировой войны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 1939 года Германия вторглась в Польшу, что стало началом глобального военного конфликта, вовлекая многие важные страны мира.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войны были задействованы 61 государство, включая ведущие державы — СССР, США, Великобританию, Францию и Китай.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сопровождался массой разрушений и значительными потерями среди мирного населения, подчеркивая жёстокость войны.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775" y="1378388"/>
            <a:ext cx="4402500" cy="7953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2775" y="2365123"/>
            <a:ext cx="4402500" cy="606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2775" y="3159773"/>
            <a:ext cx="4402500" cy="606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72775" y="3952867"/>
            <a:ext cx="4405500" cy="7959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сражения и участники Второй мировой войны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568900" y="154069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в Нормандии (D-Day)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1944 года союзники начали масштабную операцию по освобождению Западной Европы от нацистской оккупации, что стало переломным моментом войны.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568900" y="248793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Битвы за Москву и Сталинград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Жестокие сражения на Восточном фронте остановили наступление Германии и стали символом сопротивления СССР в войне.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8900" y="328258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Курской дуге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крупнейшем танковом сражении истории Советская армия одержала победу, значительно ослабив силы Германии на Востоке.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572050" y="411544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операция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наступательная операция СССР в 1945 году, завершившая войну в Европе капитуляцией Германии.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Второй мировой войны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войны составили около 50–55 миллионов человек, разрушив сотни городов и оставив миллионы без жилья.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 и массовые преступления нацистов стали одними из самых страшных трагедий человечества.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Германии 8 мая и Японии 2 сентября 1945 года положила конец боевым действиям.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ООН стало ключевым шагом к предотвращению будущих мировых конфликтов и укреплению международного сотрудничества.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границ Европы после мировых войн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после Первой мировой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в Европе появились новые государства, включая Польшу, Чехословакию и Балтийские республики. Старые империи распались, значительно изменив политический ландшафт континента.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Трансформации после Второй мировой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итогам Второй мировой войны произошли дальнейшие изменения: возникли новые государства на Балканах и в Восточной Европе, а множество границ были пересмотрены в рамках послевоенного миропорядка.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мировых войн на структуру мира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(1939–1945)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Вовлечены 61 государство, 50–55 миллионов погибших. Создание ООН и начало нового мирового порядка с разделением Европы на сферы влияния.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(1914–1918)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Участвовали 38 стран, погибло более 10 миллионов человек. Распад империй Австро-Венгрии и Османской империи, появились новые государства в Европе.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политической карты мира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существенно изменилась карта Европы и мира: новые государства, суверенитет, формирование международных организаций для поддержания мира.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255692"/>
            <a:ext cx="4208700" cy="16339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мирные договоры XX века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мирных договоров, их дат, участников, территориальных изменений и последствий для Европы и мира.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закрепили новые границы, способствовали распаду империй и формированию нового мирового порядка, но заложили основу для будущих конфликтов.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международные документы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борьбы за передел мира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контролю над колониями и природными ресурсами, такими как нефть, стимулировало соперничество ведущих стран за экономическую и политическую власть.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национализма усилил противоречия, особенно на Балканах, где стремление к независимости приводило к конфликтам среди народов и государств.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разногласия между капитализмом и социализмом усугубляли напряжённость, влияя на внутренние и внешние политики стран.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Амбиции великих держав — Германия, Великобритания, Франция, Россия, США, Австро-Венгрия — подталкивали к расширению территорий и сфер влияния, провоцируя войны.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Страдания гражданского населения в войнах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 длилась 900 дней, приведя к гибели сотен тысяч людей от голода и холода, а разрушения домов и инфраструктуры затронули миллионы мирных жителей.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Холокоста погибло около шести миллионов евреев, массовые бомбардировки Дрездена унесли порядка 25 000 жизней, что стало символом ужасов войны и страданий мирных.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мировых войн для Европы и мира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военных альянсов НАТО и Варшавского договора резко изменило баланс сил, а «железный занавес» стал символом разделения Европы на два лагеря.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колониальных империй привёл к возникновению новых государств, а Германия разделилась на ФРГ и ГДР, что усилило напряжённость в Европе.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Нюрнбергский процесс стал важным юридическим шагом, осуждая нацистских преступников и закрепляя принципы международного права и 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независимых государств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в Азии и Африке привела к значительному увеличению независимых стран в середине XX 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новых государств отражает процессы распада империй и изменения политической карты мира, а также разнообразие форм правления.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 и исторические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институты и коллективная безопасность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Наций, созданная в 1945 году, стала ключевым инструментом для предотвращения новых мировых конфликтов через дипломатические и миротворческие усилия.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 и позже Европейский Союз способствовали экономической интеграции и политическому сотрудничеству, укрепляя стабильность на континенте.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суды и системы коллективной безопасности обеспечивают правовую основу для урегулирования споров, поддерживая глобальный мир и порядок.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8038" y="2167825"/>
            <a:ext cx="165375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войны и борьба за влияние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Югославии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1991–2001 годов привела к распаду страны на несколько независимых государств, вызвала гуманитарный кризис и изменение политической карты региона.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2014 году аннексия Крыма Россией вызвала международную напряжённость, санкции и пересмотр баланса сил в Европе и мире.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Грузии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Вооружённое столкновение в 2008 году привело к де-факто отделению Абхазии и Южной Осетии, осложнив отношения России и Запада.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санкции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конфликты вызвали массовую миграцию населения и введение экономических санкций, что усилило глобальные политические противоречия.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вызовы и нерешённые проблемы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территориальные споры, такие как конфликт Украины и России, а также статус Косово, продолжают угрожать региональной безопасности и стабильности.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СМИ и кибератак создаёт новые угрозы, влиять на общественное мнение и международные отношения, что требует новых мер защиты и регулирования.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санкции и изменение распределения сил между странами обостряют международные противоречия, подчеркивая необходимость диалога и поиска компромиссов.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истории: от борьбы к миру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Передел мира изменил политическую карту, создал международные институты и подчеркнул важность мира. Мы должны сохранять этот урок, чтобы обеспечить безопасность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2026-05-10T16:31:27Z</dcterms:created>
  <dcterms:modified xsi:type="dcterms:W3CDTF">2026-05-10T16:31:27Z</dcterms:modified>
</cp:coreProperties>
</file>