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позвоночные, освоившие сушу и сохранившие важную роль сегодня.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Пресмыкающиеся: происхождение, строение и значение в природе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сухопутные позвоночные с чешуйчатой кожей, лёгочным дыханием и развитием без водной личинки. Их изучают, чтобы понять эволюцию, приспособления к суше и значение животных в природе и жизни человека.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пресмыкающиеся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пресмыкающихся в истории Земли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683075" y="4604025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8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Яйцо, защищённое от высыхания
</a:t>
            </a:r>
            <a:pPr algn="l" indent="0" marL="0">
              <a:lnSpc>
                <a:spcPct val="115000"/>
              </a:lnSpc>
              <a:buNone/>
            </a:pPr>
            <a:r>
              <a:rPr lang="en-US" sz="562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1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яйца с плотными оболочками и запасом питательных веществ сделало размножение на суше возможным и уменьшило зависимость от водоёмов.
</a:t>
            </a:r>
            <a:endParaRPr lang="en-US" sz="1686" dirty="0"/>
          </a:p>
        </p:txBody>
      </p:sp>
      <p:sp>
        <p:nvSpPr>
          <p:cNvPr id="9" name="Text 3"/>
          <p:cNvSpPr txBox="1"/>
          <p:nvPr/>
        </p:nvSpPr>
        <p:spPr>
          <a:xfrm>
            <a:off x="8113500" y="2450825"/>
            <a:ext cx="3603900" cy="12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и современность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пресмыкающиеся широко распространились, а в наши дни сохранились основные группы: черепахи, крокодилы, ящерицы, змеи и гаттерия.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1294925" y="2513800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61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Каменноугольный период
</a:t>
            </a:r>
            <a:pPr algn="l" indent="0" marL="0">
              <a:lnSpc>
                <a:spcPct val="115000"/>
              </a:lnSpc>
              <a:buNone/>
            </a:pPr>
            <a:r>
              <a:rPr lang="en-US" sz="58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7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320 млн лет назад появились первые пресмыкающиеся. Они произошли от древних земноводных, которые постепенно приспособились к жизни вдали от воды.
</a:t>
            </a:r>
            <a:endParaRPr lang="en-US" sz="176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 точные подсчёты, а общую картину: подъём в мезозое, спад после катастрофы и сохранение современных ветвей.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рост пришёлся на мезозой, но после вымирания 66 млн лет назад сохранились лишь устойчивые линии пресмыкающихся.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данным палеонтологии; относительные значения условны.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и разнообразие пресмыкающихся во времени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6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и приспособления к жизни на суше
</a:t>
            </a:r>
            <a:endParaRPr lang="en-US" sz="3066" dirty="0"/>
          </a:p>
        </p:txBody>
      </p:sp>
      <p:sp>
        <p:nvSpPr>
          <p:cNvPr id="12" name="Text 2"/>
          <p:cNvSpPr txBox="1"/>
          <p:nvPr/>
        </p:nvSpPr>
        <p:spPr>
          <a:xfrm>
            <a:off x="6585300" y="1252275"/>
            <a:ext cx="5073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Сухая кожа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пресмыкающихся почти лишена желёз, поэтому меньше испаряет воду. Это важное приспособление помогает им жить в сухих местах и дольше сохранять влагу.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6585300" y="5580675"/>
            <a:ext cx="5073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защиты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черепах панцирь связан со скелетом и служит надёжной защитой. У ящериц чешуя делает тело менее уязвимым и помогает сохранять влагу.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6585300" y="4498575"/>
            <a:ext cx="5073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Конечности и когти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Когти позволяют цепляться за грунт, кору и камни, а у черепах и ящериц помогают передвигаться по неровной поверхности и защищаться.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6585300" y="3416475"/>
            <a:ext cx="5073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тела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видов тело вытянутое, а хвост длинный. Такая форма помогает быстро ползать, плавать, лазать по камням и удерживать равновесие.
</a:t>
            </a:r>
            <a:endParaRPr lang="en-US" sz="1500" dirty="0"/>
          </a:p>
        </p:txBody>
      </p:sp>
      <p:sp>
        <p:nvSpPr>
          <p:cNvPr id="16" name="Text 6"/>
          <p:cNvSpPr txBox="1"/>
          <p:nvPr/>
        </p:nvSpPr>
        <p:spPr>
          <a:xfrm>
            <a:off x="6585300" y="2334375"/>
            <a:ext cx="5073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Чешуя и щитки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Роговые чешуи, щитки и панцирь защищают тело от повреждений, перегрева и высыхания. Такие покровы особенно полезны на открытой солнцу поверхности.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3257" y="1527000"/>
            <a:ext cx="5315285" cy="3673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обобщение по основным группам пресмыкающихся.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пресмыкающихся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разные группы приспособились к разным условиям среды и образу жизни.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группы различаются средой обитания и строением, но сохраняют общие признаки: сухую кожу, лёгочное дыхание и наземное размножение.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312790"/>
            <a:ext cx="276900" cy="221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34163"/>
            <a:ext cx="276900" cy="27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579396"/>
            <a:ext cx="276900" cy="31645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79608"/>
            <a:ext cx="276900" cy="246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пресмыкающиеся дышат, двигаются и зависят от температуры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Лёгочное дыхание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дышат только лёгкими, поэтому им нужен воздух. Даже во время отдыха они зависят от свободного доступа к нему и не могут долго находиться без дыхания.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тепло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их тела меняется вместе с окружающей средой. На солнце животные прогреваются, чтобы стать активнее, быстрее двигаться и лучше переваривать пищу.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и реакция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прогревания пресмыкающиеся быстрее реагируют на опасность и успешнее охотятся. В холодную погоду они становятся малоподвижными и ищут укрытия.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мест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зависимости от температуры пресмыкающиеся выбирают места, где есть солнце, тень, укрытия и подходящий микроклимат. Это влияет на их суточную активность и расселение.
</a:t>
            </a:r>
            <a:endParaRPr lang="en-US" sz="1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 развитие пресмыкающихся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потомство развивается без водной личинки и сразу готово к жизни на суше.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пресмыкающихся в пищевых цепях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23427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пресмыкающиеся поедают насекомых, грызунов и других мелких животных. Так они помогают сдерживать рост численности видов, которые могут вредить растениям и урожаю.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3427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и регулирующие виды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417907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питаются яйцами, моллюсками, рыбой или мелкими птицами. Есть и растительноядные формы, поэтому пресмыкающиеся занимают разные уровни пищевых цепей.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417907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Разнообразная пища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6212386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Сами пресмыкающиеся служат пищей для птиц, млекопитающих и крупных хищных рыб. Благодаря этому энергия передаётся дальше по экосистеме.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6212386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для других животных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9006866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пищевых цепях делает пресмыкающихся важной частью природного баланса. Исчезновение даже одной группы может заметно изменить жизнь в экосистеме.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9006866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равновесия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пресмыкающихся связана не только с природой, но и с наукой, медициной и экологическим просвещением.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ценность дают экологические и научные функции, но при встрече с дикими видами всегда нужна осторожность.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биологии; доли условны для учебной диаграммы.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пресмыкающихся для человека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56168"/>
            <a:ext cx="5487000" cy="2593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425" y="1156976"/>
            <a:ext cx="5405400" cy="25918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04425" y="4861575"/>
            <a:ext cx="54600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 помогает змее быстро обездвижить добычу и защититься от врага, не вступая в долгую борьбу. Для самой змеи это способ выживания, а не «агрессия ради нападения».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160" y="3912875"/>
            <a:ext cx="546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Оружие для охоты и защиты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6254150" y="4861575"/>
            <a:ext cx="54054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лабораториях вещества из змеиного яда изучают очень внимательно. Учёные пытаются понять, как они влияют на кровь, сосуды и нервную систему, чтобы создавать новые лекарства и методы диагностики.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54150" y="3912875"/>
            <a:ext cx="54054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опасности к лекарствам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 змей: опасность и медицинская ценность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500" y="1092994"/>
            <a:ext cx="11379300" cy="2878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в России и в других странах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679356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нашей стране встречаются ужи, гадюки, ящерицы и черепахи. Они живут в лесах, степях, на болотах и по берегам водоёмов, где находят укрытия и пищу.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283290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России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84241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России крокодилы не живут, потому что им нужен тёплый климат. Увидеть их можно только в зоопарках, террариумах и других местах, где созданы подходящие условия.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088175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 в неволе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89126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разнообразие пресмыкающихся характерно для тёплых стран. Особенно много их в пустынях, саваннах и влажных тропиках, где животные могут активно греться и добывать пищу.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893060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видов больше всего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9094011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пресмыкающихся связано с температурой, наличием воды, укрытий и кормовой базы. Если условия слишком холодные или сухие, животным труднее выживать и размножаться.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9697945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чего зависит распространение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656932"/>
            <a:ext cx="5955300" cy="15501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биологии, тема «Пресмыкающиеся и земноводные»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пресмыкающихся и земноводных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двух групп связаны с кожей, дыханием, размножением и зависимостью от воды.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сильнее приспособлены к жизни на суше, а земноводные больше зависят от воды, особенно на ранних этапах развития.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одни древние пресмыкающиеся исчезли, а другие сохранились
</a:t>
            </a:r>
            <a:endParaRPr lang="en-US" sz="2309" dirty="0"/>
          </a:p>
        </p:txBody>
      </p:sp>
      <p:sp>
        <p:nvSpPr>
          <p:cNvPr id="7" name="Text 1"/>
          <p:cNvSpPr txBox="1"/>
          <p:nvPr/>
        </p:nvSpPr>
        <p:spPr>
          <a:xfrm>
            <a:off x="1175750" y="1653729"/>
            <a:ext cx="50733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~66 млн лет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Произошло массовое вымирание, связанное с резкими изменениями климата и падением астероида. Многие крупные древние формы, включая динозавров, исчезли.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2463550" y="3300051"/>
            <a:ext cx="50733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Выживание устойчивых линий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Сохранились те группы, которые лучше переносили перемены среды, могли жить в разных условиях и экономно расходовать пищу. Именно они дали начало современным пресмыкающимся.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8500" y="4970836"/>
            <a:ext cx="50733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фауна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Сегодняшние черепахи, крокодилы, ящерицы, змеи и гаттерия — это отдельные древние ветви, пережившие глобальные изменения, а не прямые потомки динозавров.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сильно страдают виды, связанные с болотами, степями, лесными опушками и песчаными участками. Потеря таких мест сразу лишает животных укрытий, кладок и кормовых ресурсов.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причина снижения численности — изменение и разрушение среды обитания; остальные факторы усиливают общий стресс и ускоряют сокращение популяций.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по охране природы и школьному курсу биологии
</a:t>
            </a:r>
            <a:endParaRPr lang="en-US" sz="1132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уменьшающие численность пресмыкающихся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редких пресмыкающихся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6585300" y="1252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книги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редкие виды включены в Красные книги стран и регионов. Это помогает привлечь внимание к их исчезновению и закрепить меры охраны на государственном уровне.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6585300" y="5275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убежищ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Камни, кустарники, норы, песчаные участки и заболоченные места нужны животным для отдыха, защиты и охоты. Без природных укрытий пресмыкающимся труднее выживать в природе.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6585300" y="3934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отлова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Незаконный отлов для продажи или содержания дома опасен для диких популяций. Редкие пресмыкающиеся часто медленно размножаются, поэтому восстановление их численности идёт очень долго.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6585300" y="2593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мест кладок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сохранять места, где животные откладывают яйца. Если кладки разоряются или пересыхают, численность вида быстро снижается даже при наличии взрослых особей.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сохраняются пресмыкающиеся в природе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меры охраны уменьшают гибель животных и поддерживают устойчивость экосистем.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156" y="2440875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8156" y="47198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4106" y="244087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54344" y="471595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 пресмыкающихся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511450" y="2990875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ящериц хвост может отбрасываться при опасности. Позже он частично восстанавливается, помогая животному убежать от хищника и выжить.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1166275" y="2297100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Хвост-спасатель
</a:t>
            </a:r>
            <a:endParaRPr lang="en-US" sz="1700" dirty="0"/>
          </a:p>
        </p:txBody>
      </p:sp>
      <p:sp>
        <p:nvSpPr>
          <p:cNvPr id="16" name="Text 4"/>
          <p:cNvSpPr txBox="1"/>
          <p:nvPr/>
        </p:nvSpPr>
        <p:spPr>
          <a:xfrm>
            <a:off x="511450" y="5253200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 относятся к очень древним современным пресмыкающимся. За миллионы лет они изменились сравнительно мало и сохранили многие особенности строения.
</a:t>
            </a:r>
            <a:endParaRPr lang="en-US" sz="1477" dirty="0"/>
          </a:p>
        </p:txBody>
      </p:sp>
      <p:sp>
        <p:nvSpPr>
          <p:cNvPr id="17" name="Text 5"/>
          <p:cNvSpPr txBox="1"/>
          <p:nvPr/>
        </p:nvSpPr>
        <p:spPr>
          <a:xfrm>
            <a:off x="1166275" y="4573225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крокодилы
</a:t>
            </a:r>
            <a:endParaRPr lang="en-US" sz="1700" dirty="0"/>
          </a:p>
        </p:txBody>
      </p:sp>
      <p:sp>
        <p:nvSpPr>
          <p:cNvPr id="18" name="Text 6"/>
          <p:cNvSpPr txBox="1"/>
          <p:nvPr/>
        </p:nvSpPr>
        <p:spPr>
          <a:xfrm>
            <a:off x="6414050" y="2990875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Панцирь черепах — не просто «броня», а часть их скелета. Он растёт вместе с животным и надёжно защищает внутренние органы от ударов.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7068875" y="2297100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Панцирь как скелет
</a:t>
            </a:r>
            <a:endParaRPr lang="en-US" sz="1700" dirty="0"/>
          </a:p>
        </p:txBody>
      </p:sp>
      <p:sp>
        <p:nvSpPr>
          <p:cNvPr id="20" name="Text 8"/>
          <p:cNvSpPr txBox="1"/>
          <p:nvPr/>
        </p:nvSpPr>
        <p:spPr>
          <a:xfrm>
            <a:off x="6414050" y="5253200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Змеи улавливают запахи с помощью языка и специальных органов. Кроме того, они чувствуют колебания земли, что помогает им замечать приближение добычи и опасности.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7068875" y="4565125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вибрации
</a:t>
            </a:r>
            <a:endParaRPr lang="en-US" sz="1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619487"/>
            <a:ext cx="5955300" cy="148882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обобщение сведений о роли пресмыкающихся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 риски, связанные с пресмыкающимися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могут быть полезны человеку и природе, но при встрече с ними важно помнить о возможной опасности.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пресмыкающихся значительна, но безопасное поведение рядом с дикими животными обязательно: уважение к природе снижает риск для человека и для самих животных.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появились очень давно, но и сегодня играют заметную роль в природе. Они помогают сохранять равновесие экосистем, а их защита зависит от бережного отношения к местам обитания.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Древние, но по-прежнему важные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2026-05-29T14:05:53Z</dcterms:created>
  <dcterms:modified xsi:type="dcterms:W3CDTF">2026-05-29T14:05:53Z</dcterms:modified>
</cp:coreProperties>
</file>