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масштаб, разнообразие, будущее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контрастов, древних культур и новых возможностей.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без стереотипов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помогает увидеть, насколько мир разнообразен: здесь соседствуют пустыни, леса, древние государства и динамичные города. Понимание континента разрушает стереотипы и показывает, как переплетаются природа, история и развитие.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площадь Африки, второй по величине материк Земли.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объясняет, почему Африка нельзя рассматривать как единое и одинаковое пространство: континент объединяет огромную территорию, множество государств и быстро растущее население.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общепринятые географические справочные данные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6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30,3 млн км²
</a:t>
            </a:r>
            <a:endParaRPr lang="en-US" sz="5667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на карте: регионы и крупные города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76000"/>
            <a:ext cx="3950400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запад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 теснее связана со Средиземноморьем и арабским миром, а Западная Африка выделяется высокой плотностью населения и крупными прибрежными центрами, включая Лагос и Касабланку.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058855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Африка включает обширные лесные территории и бассейн Конго, где природа остаётся особенно влажной и труднодоступной. Здесь природные условия заметно влияют на расселение и транспорт.
</a:t>
            </a:r>
            <a:endParaRPr lang="en-US" sz="921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724880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 известна высокими плато, разломами и крупными городами, среди которых Найроби и Аддис-Абеба. Этот регион часто становится центром региональной торговли и цифровых сервисов.
</a:t>
            </a:r>
            <a:endParaRPr lang="en-US" sz="921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390914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сочетает крупные урбанизированные зоны, промышленность и туристические маршруты. Йоханнесбург и Кейптаун показывают, как на одном пространстве сосуществуют современная экономика и природные ландшафты.
</a:t>
            </a:r>
            <a:endParaRPr lang="en-US" sz="907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056942"/>
            <a:ext cx="39504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Региональное деление важно не как формальность, а как способ увидеть различия в языке, климате, экономике и уровне урбанизации. Именно они формируют разнообразие африканского пространства.
</a:t>
            </a:r>
            <a:endParaRPr lang="en-US" sz="9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континента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98400" y="1338400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поверхности континента сложена древними платформами и высокими плато. Поэтому Африка в среднем возвышенная, а самые заметные горные районы сосредоточены на востоке и юге.
</a:t>
            </a:r>
            <a:endParaRPr lang="en-US" sz="867" dirty="0"/>
          </a:p>
        </p:txBody>
      </p:sp>
      <p:sp>
        <p:nvSpPr>
          <p:cNvPr id="12" name="Text 3"/>
          <p:cNvSpPr txBox="1"/>
          <p:nvPr/>
        </p:nvSpPr>
        <p:spPr>
          <a:xfrm>
            <a:off x="398400" y="2006520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Килиманджаро, Эфиопское нагорье и высокие массивы Восточной Африки формируют самые известные высотные районы. Здесь климат и рельеф особенно заметно влияют на сельское хозяйство и расселение.
</a:t>
            </a:r>
            <a:endParaRPr lang="en-US" sz="867" dirty="0"/>
          </a:p>
        </p:txBody>
      </p:sp>
      <p:sp>
        <p:nvSpPr>
          <p:cNvPr id="13" name="Text 4"/>
          <p:cNvSpPr txBox="1"/>
          <p:nvPr/>
        </p:nvSpPr>
        <p:spPr>
          <a:xfrm>
            <a:off x="398400" y="2674648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реки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 — крупнейшая жаркая пустыня мира, а Нил и Конго относятся к важнейшим речным системам континента. Реки служат источниками воды, транспорта и хозяйственного освоения.
</a:t>
            </a:r>
            <a:endParaRPr lang="en-US" sz="867" dirty="0"/>
          </a:p>
        </p:txBody>
      </p:sp>
      <p:sp>
        <p:nvSpPr>
          <p:cNvPr id="14" name="Text 5"/>
          <p:cNvSpPr txBox="1"/>
          <p:nvPr/>
        </p:nvSpPr>
        <p:spPr>
          <a:xfrm>
            <a:off x="398400" y="3342782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Виктория и Танганьика играют огромную роль для рыболовства, водоснабжения и местной экономики. Они также помогают понять, как вода распределена в разных частях Африки.
</a:t>
            </a:r>
            <a:endParaRPr lang="en-US" sz="867" dirty="0"/>
          </a:p>
        </p:txBody>
      </p:sp>
      <p:sp>
        <p:nvSpPr>
          <p:cNvPr id="15" name="Text 6"/>
          <p:cNvSpPr txBox="1"/>
          <p:nvPr/>
        </p:nvSpPr>
        <p:spPr>
          <a:xfrm>
            <a:off x="398400" y="4010907"/>
            <a:ext cx="36195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Рифт и разломы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рифтовая долина — это цепь разломов, которая сформировала озёра, вулканические формы и особый ландшафт. Она делает Восточную Африку одним из самых геологически активных регионов.
</a:t>
            </a:r>
            <a:endParaRPr lang="en-US" sz="8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жизнь людей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280025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Африки относится прежде всего к средиземноморскому и сухому тропическому поясам. Поэтому здесь распространены жаркое лето, дефицит влаги и хозяйство, зависящее от орошения и рек.
</a:t>
            </a:r>
            <a:endParaRPr lang="en-US" sz="942" dirty="0"/>
          </a:p>
        </p:txBody>
      </p:sp>
      <p:sp>
        <p:nvSpPr>
          <p:cNvPr id="11" name="Text 3"/>
          <p:cNvSpPr txBox="1"/>
          <p:nvPr/>
        </p:nvSpPr>
        <p:spPr>
          <a:xfrm>
            <a:off x="1944586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2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части континента преобладают влажные экваториальные условия. Они поддерживают тропические леса, но одновременно усложняют строительство дорог, освоение земель и постоянную плотную застройку.
</a:t>
            </a:r>
            <a:endParaRPr lang="en-US" sz="930" dirty="0"/>
          </a:p>
        </p:txBody>
      </p:sp>
      <p:sp>
        <p:nvSpPr>
          <p:cNvPr id="12" name="Text 4"/>
          <p:cNvSpPr txBox="1"/>
          <p:nvPr/>
        </p:nvSpPr>
        <p:spPr>
          <a:xfrm>
            <a:off x="3709170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2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Субэкваториальные зоны дают чередование влажного и сухого сезонов. Именно они особенно благоприятны для саванн, пастбищ и многих сельскохозяйственных культур, устойчивых к сезонным колебаниям.
</a:t>
            </a:r>
            <a:endParaRPr lang="en-US" sz="930" dirty="0"/>
          </a:p>
        </p:txBody>
      </p:sp>
      <p:sp>
        <p:nvSpPr>
          <p:cNvPr id="13" name="Text 5"/>
          <p:cNvSpPr txBox="1"/>
          <p:nvPr/>
        </p:nvSpPr>
        <p:spPr>
          <a:xfrm>
            <a:off x="547375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2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восточных плато климат смягчается высотой, хотя широтное положение остаётся жарким. Это помогает развивать земледелие и расселение в более комфортных по температуре районах.
</a:t>
            </a:r>
            <a:endParaRPr lang="en-US" sz="958" dirty="0"/>
          </a:p>
        </p:txBody>
      </p:sp>
      <p:sp>
        <p:nvSpPr>
          <p:cNvPr id="14" name="Text 6"/>
          <p:cNvSpPr txBox="1"/>
          <p:nvPr/>
        </p:nvSpPr>
        <p:spPr>
          <a:xfrm>
            <a:off x="723833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2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где живут люди, чем они занимаются и как передвигаются. Поэтому в Африке особенно заметны различия между кочевым скотоводством, земледелием и городским образом жизни.
</a:t>
            </a:r>
            <a:endParaRPr lang="en-US" sz="10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Серенгети: движение саванны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Серенгети известен как пространство больших миграций животных и классического сафари. Здесь природа работает не как фон, а как хрупкая система, требующая постоянной защиты от давления хозяйственной деятельности.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Крюгер: охрана и туризм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Крюгер сочетает богатое биоразнообразие и развитую туристическую инфраструктуру. Он показывает, как охраняемая территория может одновременно поддерживать научные исследования, рабочие места и экологическое просвещение.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Вирунга и Мадагаскар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Вирунге сохраняются редкие виды, включая горных горилл, а на Мадагаскаре — множество эндемиков, которых нет больше нигде на планете. Эти территории особенно уязвимы и потому требуют строгой защиты.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Африки в кадрах и фактах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Африки: от древних центров к интеграции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от древних государств к современному объединению.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мозаика Африки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мозаика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континенте существует огромное языковое разнообразие, а арабский, суахили, хауса и амхарский выполняют важную объединяющую роль в крупных регионах и межгосударственном общении.
</a:t>
            </a:r>
            <a:endParaRPr lang="en-US" sz="1036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и английский часто используются как официальные или рабочие языки, особенно там, где нужно связывать разные этнические группы и административные системы в одном государстве.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распространён в северных и ряде западных и восточных стран, христианство широко представлено на юге и в центральных районах, а местные верования сохраняют историческую преемственность.
</a:t>
            </a:r>
            <a:endParaRPr lang="en-US" sz="1076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 не разъединяют Африку, а подчёркивают её сложность. Именно поэтому континент нельзя описать одной традицией, одним языком или одной религиозной картиной.
</a:t>
            </a:r>
            <a:endParaRPr lang="en-US" sz="10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современная поп-культура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обществах сохраняются ритуалы, особая одежда, резьба, маски и архитектурные формы, связанные с исторической памятью и общинными традициями. Они продолжают влиять на повседневную жизнь.
</a:t>
            </a:r>
            <a:endParaRPr lang="en-US" sz="106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Афробит и амапиано стали узнаваемыми далеко за пределами Африки, потому что соединяют местные ритмы, современное звучание и городскую энергетику. Эти жанры задают тон новой музыкальной карте мира.
</a:t>
            </a:r>
            <a:endParaRPr lang="en-US" sz="1064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Нигерийское кино, прежде всего индустрия Nollywood, сделало африканские сюжеты массовыми и коммерчески успешными. Оно показывает городскую жизнь, семейные конфликты и социальные изменения в понятной для зрителя форме.
</a:t>
            </a:r>
            <a:endParaRPr lang="en-US" sz="1064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объединяет миллионы болельщиков и усиливает международную видимость континента. Турниры, клубы и яркие игроки формируют образ Африки как пространства таланта, конкуренции и большой аудитории.
</a:t>
            </a:r>
            <a:endParaRPr lang="en-US" sz="10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Африки: ресурсы, сельское хозяйство, города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сектора экономики Африки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 сельское хозяйство и сырьё, а урбанизация ускоряет спрос на инфраструктуру и рабочие места.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ООН, Всемирного банка и ФАО, 2024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Population Prospects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Демография: континент молодых людей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делает Африку самым «молодым» крупным регионом мира и усиливает нагрузку на систему образования, рынок труда и городскую инфраструктуру.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медианный возраст означает высокий демографический потенциал, но успех зависит от инвестиций в обучение, занятость и услуги.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современные вызовы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вооружённые конфликты и нестабильность остаются локальными, но их последствия быстро распространяются на соседние территории, нарушая торговлю, образование и повседневную безопасность миллионов людей.
</a:t>
            </a:r>
            <a:endParaRPr lang="en-US" sz="885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редко бывает изолированной проблемой: она усиливается неравным доступом к доходам, качественному образованию, медицинской помощи и современным услугам, особенно за пределами крупных городов.
</a:t>
            </a:r>
            <a:endParaRPr lang="en-US" sz="921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дорог, электросетей и водоснабжения ограничивает развитие бизнеса, сельского хозяйства и транспорта. Без базовой инфраструктуры даже перспективные районы развиваются медленнее, чем могли бы.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Малярия, недоедание и другие угрозы здоровью по-прежнему затрагивают значительные группы населения. Там, где климатические риски высоки, это особенно заметно в детской смертности и доступе к лечению.
</a:t>
            </a:r>
            <a:endParaRPr lang="en-US" sz="921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наводнения и жара всё чаще осложняют жизнь фермеров и городов. Изменение климата делает планирование воды, урожая и расселения важнейшей задачей для многих государств.
</a:t>
            </a:r>
            <a:endParaRPr lang="en-US" sz="9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роста и успешные кейсы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дают странам возможность снижать зависимость от импорта топлива и расширять доступ к электричеству, особенно там, где сети пока развиты неравномерно.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Финтех и платежи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платежи в Восточной Африке показали, как технологии могут быстро изменить повседневную экономику: переводы, покупки и сбережения становятся доступнее даже без банковского отделения рядом.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для сельского хозяйства помогают фермерам получать прогноз погоды, советы по почве и информацию о ценах. Это повышает устойчивость хозяйства и снижает потери урожая.
</a:t>
            </a:r>
            <a:endParaRPr lang="en-US" sz="11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африканская интеграция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институты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задаёт политическую рамку для сотрудничества, согласуя общие позиции по безопасности, развитию и международным переговорам. Это помогает странам действовать не поодиночке, а как более сильный регион.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интеграция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Африканская континентальная зона свободной торговли должна облегчить движение товаров и услуг между странами. Для бизнеса это шанс расширять рынки, а для потребителей — получать больше выбора.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объединения работают с транспортными коридорами, энергетикой и правилами перемещения людей. Такая координация особенно важна там, где границы проходят через общие рынки и миграционные маршруты.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различия между странами остаются очень заметными: уровень доходов, политическая стабильность и инфраструктура не совпадают. Поэтому интеграция развивается неравномерно и требует гибких решений.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об Африке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распространённых мифов и проверяемых фактов об Африке.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 показывает: Африка слишком разнообразна, чтобы описывать её одним образом или одной социальной моделью.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ООН и региональных организаций, 2024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Африканского банка развития и ООН,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регионы Африки отличаются друг от друга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особенно заметны в экономических связях, расселении и природной среде. Поэтому один континент объединяет очень разные модели развития.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региона свой набор сильных сторон: от средиземноморских связей до цифровых сервисов, промышленности и туризма.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01223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образование и зелёная энергетика — не абстрактные идеи, а реальные направления, где страны уже создают рабочие места, повышают доходы и укрепляют устойчивость к кризисам.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3976"/>
            <a:ext cx="4139229" cy="935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нельзя описать одной схемой: при сравнении двух регионов важно назвать не только географические различия, но и культурные особенности, языки, религии и тип хозяйства.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00116"/>
            <a:ext cx="4139229" cy="942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Думай через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вывод для урока строится на фактах: континент развивается неравномерно, но именно разнообразие природных условий и обществ создаёт пространство для новых решений и 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центр: разные миры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карте Северная Африка может быть показана через средиземноморское побережье, пустыни и крупные города, а Центральная — через влажные леса и бассейн Конго. Такой контраст сразу объясняет, почему говорить об Африке как об одном типе пространства неверно.
</a:t>
            </a:r>
            <a:endParaRPr lang="en-US" sz="87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Восточная Африка особенно хорошо раскрываются через плотную сеть городов, речные системы и вулканические ландшафты. На визуализации важно показать не только столицу, но и транспортные связи, рынки и природные узлы.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промышленность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 стоит выделить как зону контраста между промышленными центрами, туристическими маршрутами и разнообразным рельефом. Карта должна соединять крупные реки, озёра и пустынные территории, чтобы подчеркнуть масштаб и многослойность континента.
</a:t>
            </a:r>
            <a:endParaRPr lang="en-US" sz="87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 карты Африки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континент, который меняется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 — это не один образ, а множество стран, культур и траекторий развития. Её будущее зависит от того, как континент использует природные ресурсы, человеческий потенциал и региональное сотрудничество.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2026-07-27T04:07:52Z</dcterms:created>
  <dcterms:modified xsi:type="dcterms:W3CDTF">2026-07-27T04:07:52Z</dcterms:modified>
</cp:coreProperties>
</file>