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наш космический дом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известная планета с жизнью — наша Земля.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Землю обитаемой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миллиарды лет назад, находится на удобном расстоянии от Солнца и сохраняет жидкую воду. Атмосфера с кислородом и азотом поддерживает жизнь и защищает её.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Земли в Солнечной системе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обращается вокруг Солнца третьей по счёту планетой. Такое положение помогает сохранять умеренные температуры и условия, при которых вода может оставаться жидкой на поверхности.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 проходит в области, где солнечного тепла достаточно для существования океанов, рек и облаков. Здесь возможны устойчивые климатические условия, важные для живых организмов.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Венерой и Марсом Земля занимает особое положение. Венера слишком горячая, а Марс слишком холодный и сухой, поэтому именно на Земле сформировалась богатая жизнь.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 и движение по орбите создают смену сезонов. Это влияет на температуру, освещённость и ритмы природы, от роста растений до поведения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Земли с соседними планетами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размерам Земля близка к Венере, но резко отличается по условиям на поверхности и составу атмосферы.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сочетает крупные размеры, умеренный нагрев и наличие воды, тогда как Венера перегрета, а Марс слишком разрежен и холоден.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 и общедоступные справочные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Земли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тонкая твёрдая оболочка, на которой расположены материки и океаническое дно. Именно здесь находятся горные породы, почвы и условия, наиболее знакомые человеку.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корой лежит мантия — очень горячий и пластичный слой. В нём медленно перемещается вещество, а эти движения участвуют в формировании рельефа и тектонической активности.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 внутреннее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Земли в основном состоит из железа и никеля. Внешняя часть ядра жидкая, а внутренняя — твёрдая, несмотря на очень высокую температуру и давление.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из недр Земли связано с вулканизмом, землетрясениями и движением литосферных плит. Эти процессы постоянно изменяют поверхность планеты и влияют на условия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 и их значение для живых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оболочки Земли образуют единую систему, в которой каждая часть влияет на остальные.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возможна только при согласованной работе всех оболочек: воды, воздуха, твёрдой поверхности и живого мира.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как защитная оболочка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часть солнечного тепла и делает климат более мягким. Благодаря этому на Земле не возникает столь резких перепадов температуры, как на безвоздушных телах.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излучения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в стратосфере поглощает большую часть опасного ультрафиолетового излучения. Это особенно важно для растений, животных и человека, живущих на поверхности.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для метеоров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космические частицы сгорают в атмосфере раньше, чем достигнут поверхности. Поэтому воздушная оболочка снижает риск для жизни и помогает сохранить земную среду.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атмосферы есть кислород, необходимый большинству живых организмов. Азот составляет основную часть смеси и поддерживает её устойчивость, а другие газы присутствуют в малых количествах.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воды на Земле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пресной воды скрыта в ледниках и подземных запасах, поэтому доступные ресурсы особенно ценны.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пресной воды мало, именно она нужна для питья, сельского хозяйства и большинства наземных экосистем.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справочные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ночь и смена времён года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 примерно за 24 часа. Поэтому одна её половина освещена Солнцем, а другая в это время находится в тени.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вращения Земли наклонена на 23,5°. Из-за этого солнечные лучи по-разному освещают разные широты в течение года.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вокруг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365 суток Земля проходит полный путь вокруг Солнца. Это меняет длину дня, количество тепла и вызывает смену времён года.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 её влияние на Землю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Луна меняет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находится сравнительно близко к Земле и своим притяжением вызывает приливы и отливы. В одних районах вода поднимается, в других — отступает, поэтому береговая линия постоянно меняется. Это заметный пример того, как космическое тело влияет на нашу планету.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Фазы, орбита и 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движется вокруг Земли, и мы видим её по-разному: тонким серпом, половиной диска или почти полной. Эти фазы помогают понять, как расположены Земля, Луна и Солнце. По лунным наблюдениям учёные уточняют особенности движения небесных тел и земных процессов.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Земле больше всего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показывает, что тепло, вода и свет особенно важны для богатства живого мира.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связано с влажными и тёплыми зонами; в холодных и сухих районах видов заметно меньше.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географии; условный индекс для сравнения природных зон.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613" y="2128294"/>
            <a:ext cx="1872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5114" y="2128317"/>
            <a:ext cx="156000" cy="24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57826"/>
            <a:ext cx="238229" cy="19058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Землю называют планетой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обмена веществ, роста и размножения организмов. На Земле она встречается в жидком виде, поэтому многие процессы в клетках могут идти непрерывно.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планете нет ни постоянного сильного холода, ни смертельной жары. Умеренные условия позволяют существовать самым разным видам — от микроорганизмов до человека.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 кислородом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защищает поверхность и обеспечивает дыхание живых существ. Кислород особенно важен для животных, а другие газы поддерживают устойчивость природных процессов.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даёт тепло и энергию растениям, которые создают пищу для других организмов. Благодаря этому запускаются пищевые цепи и поддерживается жизнь в экосистемах.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биосфера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связаны между собой и с неживой природой. Они участвуют в круговороте веществ, а их среды обитания образуют биосферу Земли.
</a:t>
            </a:r>
            <a:endParaRPr lang="en-US" sz="9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природу Земли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источники воздействия человека и их последствия для воздуха, воды, почв и живых организмов.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воздействия связаны между собой: загрязнение и разрушение местообитаний быстро ослабляют экосистемы и усиливают климатические риски.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Землю в повседневной 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экологии: каждое действие снижает расход ресурсов и объём загрязнений.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из космоса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показывают движение облаков над океанами и материками. По ним метеорологи следят за погодой и замечают крупные атмосферные изменения, которые трудно увидеть с поверхности.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космоса хорошо различимы ледники, моря и океаны. Такие наблюдения помогают оценивать таяние льдов, изменения берегов и состояние водных ресурсов на больших территориях.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заметны очаги огня и дымовые шлейфы. Это позволяет быстрее находить пожары, отслеживать их распространение и помогать службам, которые защищают леса и населённые пункты.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земного шара атмосфера выглядит очень тонкой оболочкой. Такой вид напоминает, что именно она поддерживает жизнь, а значит, её нужно беречь от загрязнения и истощения.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проблемы Земли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затрагивают воздух, воду, почвы и живые организмы одновременно, поэтому меры нужно принимать сразу в нескольких направлениях.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проблема не существует отдельно: загрязнение, вырубка лесов и изменение климата усиливают друг друга и затрудняют восстановление природы.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экологии; условное распределение для сравнения основных проблем.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Земли и роль науки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солнечной, ветровой и других видов чистой энергетики помогает уменьшить загрязнение воздуха и сократить выбросы, которые усиливают изменение климата.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94013" y="1265013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удерживают углекислый газ, защищают почвы и служат домом для множества видов. Их сохранение важно для климата и биоразнообразия.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03320" y="1270538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реки, озёра и океаны необходимы людям, растениям и животным. Контроль сбросов и экономное использование воды поддерживают устойчивость экосистем.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0445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лаборатории и экспедиции помогают собирать данные о климате, океанах, почвах и живых организмах. Без точных наблюдений трудно принимать верные решения.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4007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эффективные меры опираются на долгие исследования и проверенные факты. Тогда можно планировать действия, которые действительно улучшают состояние планеты.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38948"/>
            <a:ext cx="234000" cy="2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27499"/>
            <a:ext cx="234000" cy="2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культуре и научных исследованиях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дом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культурах планету воспринимают как общий дом, который нужно беречь. Такой взгляд напоминает человеку о личной ответственности за воздух, воду и живую природу.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рассматривают Землю как единую систему, где связаны атмосфера, гидросфера, литосфера и биосфера. Изменение одной части сразу отражается на других.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помогают понять движение материков, строение почв, работу океанов и причины вулканов. Эти знания объясняют, как меняется поверхность и климат планеты.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Земле нужны биологии, географии и экологии. Они помогают не только изучать природу, но и принимать решения, которые сохраняют условия для жизни.
</a:t>
            </a:r>
            <a:endParaRPr lang="en-US" sz="11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остаётся уникальной планетой, где жизнь поддерживают вода, воздух, Солнце и устойчивые природные связи. Сохраняя её ресурсы и разнообразие видов, мы заботимся о своём будущем.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наш общий дом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2026-06-01T12:05:17Z</dcterms:created>
  <dcterms:modified xsi:type="dcterms:W3CDTF">2026-06-01T12:05:17Z</dcterms:modified>
</cp:coreProperties>
</file>