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безопасность в повседневной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защищать себя дома, в школе, на улице и в интернете.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нужна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чаще всего прячется в обычных делах: по дороге, в транспорте, дома и в сети. Если быть внимательным и соблюдать простые правила, многие неприятности можно предотвратить заранее.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личной безопасности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замечай, что происходит вокруг, и не отвлекайся там, где нужна осторожность. Внимательность помогает вовремя увидеть опасность, перейти дорогу правильно и не попасть в неприятную ситуацию.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помни, к кому можно обратиться за помощью: к родителям, учителю, охране, полицейскому, кассиру или сотруднику транспорта. Если стало тревожно, лучше подойти к людям и позвать взрослого.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сообщай посторонним адрес, пароли, планы, номера телефонов близких и другие личные данные. При сомнении не спорь и не соглашайся, а сразу отойди в безопасное место.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294478"/>
            <a:ext cx="4022400" cy="1603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 действовать осторожно в разных местах и сначала оценивать обстановку.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обстоятельствах работает один принцип: сначала остановиться, затем оценить риск и только после этого действовать.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 теме «Личная безопасность в повседневной жизни»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Опасная ситуация и безопасное действие
</a:t>
            </a:r>
            <a:endParaRPr lang="en-US" sz="273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знакомый 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идти по хорошо освещённым улицам, по тротуару и рядом с людьми. Полезно заранее знать понятные ориентиры: школу, магазин, аптеку, остановку или дом с охраной.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путь из школы домой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 опасных сокращений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сокращать путь через тёмные дворы, стройки, пустыри и незнакомые проходы. Такой маршрут может казаться короче, но он хуже контролируется и чаще создаёт риск.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поведения при встрече с незнакомцем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улицы, подъезда, остановки и двора.
</a:t>
            </a:r>
            <a:endParaRPr lang="en-US" sz="263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общественных местах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торговом центре, парке, музее, на остановке или вокзале важно не отходить далеко от своей группы. Заранее договоритесь о месте встречи, если кто-то потеряется или задержится.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запомнить выходы, кассу, пост охраны и сотрудников в форме. Эти ориентиры помогают быстрее сориентироваться, если вокруг много людей и становится трудно понять, куда идти.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потерялся, лучше оставаться на месте и обратиться к кассиру, охраннику, полицейскому или другому работнику учреждения. Искать людей наугад опаснее, чем ждать помощи рядом.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повседневные риски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возникает не только на улице: дома и в телефоне тоже нужны внимание и осторожность.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привычнее риск, тем проще его недооценить. Поэтому особенно важны повторяющиеся безопасные действия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для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39" y="1205754"/>
            <a:ext cx="140920" cy="1610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7247" y="3340378"/>
            <a:ext cx="140920" cy="1610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35108" y="1212710"/>
            <a:ext cx="165533" cy="1471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10027" y="1204531"/>
            <a:ext cx="161051" cy="16105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71144" y="3340378"/>
            <a:ext cx="161051" cy="161051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дома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479200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Плита и кипяток
</a:t>
            </a:r>
            <a:pPr algn="l" indent="0" marL="0">
              <a:lnSpc>
                <a:spcPct val="100000"/>
              </a:lnSpc>
              <a:buNone/>
            </a:pPr>
            <a:r>
              <a:rPr lang="en-US" sz="7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подходи к горячей плите, кастрюлям и чайнику без необходимости. Ожоги происходят быстро, поэтому рядом с кухней нужна осторожность и помощь взрослого.
</a:t>
            </a:r>
            <a:endParaRPr lang="en-US" sz="1173" dirty="0"/>
          </a:p>
        </p:txBody>
      </p:sp>
      <p:sp>
        <p:nvSpPr>
          <p:cNvPr id="16" name="Text 3"/>
          <p:cNvSpPr txBox="1"/>
          <p:nvPr/>
        </p:nvSpPr>
        <p:spPr>
          <a:xfrm>
            <a:off x="2132337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Пользуйся розетками только сухими руками и не трогай провода без разрешения взрослых. Не вставляй посторонние предметы и не играй рядом с неисправной техникой.
</a:t>
            </a:r>
            <a:endParaRPr lang="en-US" sz="1171" dirty="0"/>
          </a:p>
        </p:txBody>
      </p:sp>
      <p:sp>
        <p:nvSpPr>
          <p:cNvPr id="17" name="Text 4"/>
          <p:cNvSpPr txBox="1"/>
          <p:nvPr/>
        </p:nvSpPr>
        <p:spPr>
          <a:xfrm>
            <a:off x="3734281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и химия
</a:t>
            </a:r>
            <a:pPr algn="l" indent="0" marL="0">
              <a:lnSpc>
                <a:spcPct val="100000"/>
              </a:lnSpc>
              <a:buNone/>
            </a:pPr>
            <a:r>
              <a:rPr lang="en-US" sz="7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Лекарства, бытовую химию и чистящие средства нужно хранить отдельно и под замком. Нельзя брать их без взрослых, даже если упаковка кажется знакомой или безопасной.
</a:t>
            </a:r>
            <a:endParaRPr lang="en-US" sz="1173" dirty="0"/>
          </a:p>
        </p:txBody>
      </p:sp>
      <p:sp>
        <p:nvSpPr>
          <p:cNvPr id="18" name="Text 5"/>
          <p:cNvSpPr txBox="1"/>
          <p:nvPr/>
        </p:nvSpPr>
        <p:spPr>
          <a:xfrm>
            <a:off x="6989355" y="1485124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и подоконник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играй на подоконнике и не высовывайся из окна. Возле открытого окна легко потерять равновесие, поэтому лучше держаться подальше от края и не опираться на москитную сетку.
</a:t>
            </a:r>
            <a:endParaRPr lang="en-US" sz="1091" dirty="0"/>
          </a:p>
        </p:txBody>
      </p:sp>
      <p:sp>
        <p:nvSpPr>
          <p:cNvPr id="19" name="Text 6"/>
          <p:cNvSpPr txBox="1"/>
          <p:nvPr/>
        </p:nvSpPr>
        <p:spPr>
          <a:xfrm>
            <a:off x="5366296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Ножницы, ножи и другие острые предметы требуют аккуратности. Пользуйся ими только по назначению, не размахивай ими и сразу убирай на место после использования.
</a:t>
            </a:r>
            <a:endParaRPr lang="en-US" sz="117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пользоваться телефоном безопасно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Ставь сложный пароль и включай блокировку экрана, чтобы посторонние не получили доступ к переписке и фотографиям. Не устанавливай неизвестные приложения без проверки и разрешения взрослых.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просит код из сообщения, деньги, личное фото или переход по ссылке, это повод остановиться. Сообщение, файл или номер лучше сначала показать взрослому и только потом решать, что делать.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597764"/>
            <a:ext cx="4336500" cy="17282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и чего не делать в интернете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информация в сети должна быть защищена так же, как ключ от дома: её нельзя выкладывать всем подряд и передавать незнакомым людям.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Приватность, проверка сообщений и осторожность с чужими устройствами снижают риск мошенничества и утечки личных данных.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цифровой безопасности для школьников; обобщение учебных материалов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потерялся в городе или транспорте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безопасного поведения при потере ориентировки в общественном месте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снижается риск при соблюдении правил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заметно уменьшаются проблемы там, где есть привычка действовать без спешки и проверять обстановку заранее.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ребёнок замечает опасность и обращается к взрослым, тем меньше риск травм, обмана и потери ориентира.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на основе типичных ситуаций личной безопасности; дата не требуется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граница и уверенное «нет»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просьба вызывает тревогу, смущение или кажется странной, не нужно оправдываться. Спокойный отказ помогает сразу обозначить границу и не поддаваться давлению.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 соглашаться показывать телефон, отдавать вещи, уходить в другое место или хранить секрет от родителей, если этого просит незнакомый человек.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сделать шаг назад, держаться рядом с людьми и говорить коротко и твёрдо: «Нет», «Я не пойду», «Я позову взрослого».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отказа важно сразу обратиться к родителю, учителю, охраннику или другому взрослому, которому доверяешь, чтобы ситуация не осталась без внимания.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темноте лучше идти по освещённым улицам, рядом с другими людьми и по заранее знакомому маршруту. Заметная одежда помогает водителям и прохожим быстрее увидеть ребёнка.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Наушники и громкая музыка отвлекают от шагов, сигналов и движения машин. Заряженный телефон и включённый фонарик полезны, если нужно сориентироваться или быстро связаться с близкими.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на улице вечером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быстрее всего помогает избежать беды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привычка редко работает сама по себе: защита становится надёжной, когда несколько простых действий выполняются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пользу даёт осознанная пауза перед действием; она помогает вовремя заметить риск и выбрать безопасный шаг.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по правилам личной безопасности для школьников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088" y="1904976"/>
            <a:ext cx="343500" cy="27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7638" y="1904976"/>
            <a:ext cx="3435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5363" y="1904976"/>
            <a:ext cx="343500" cy="27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54563" y="1875276"/>
            <a:ext cx="334200" cy="33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86838" y="1875276"/>
            <a:ext cx="334200" cy="334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и когда сообщать об опасности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509600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Сообщай сразу, если потерялся, испугался, получил травму, заметил подозрительное поведение или получил странное сообщение в сети.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974150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Полицейский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сотруднику полиции обращайся, если тебя преследуют, пугают, пытаются увести с собой или ты видишь опасный предмет.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241875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взрослые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Классный руководитель, школьный психолог и охрана могут помочь, если проблема случилась в школе, на пути к ней или рядом с ней.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706425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112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номер для срочной помощи, когда нужно быстро сообщить об угрозе, травме, потере ориентировки или любой неотложной ситуации.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438700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ждать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взрослый узнает о беде, тем быстрее можно остановить опасность, найти решение и избежать худших последствий.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294478"/>
            <a:ext cx="4022400" cy="1603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растерян или напуган, заранее записанные контакты и адрес помогают говорить быстрее и без лишней паники.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данные нужно знать наизусть или держать записанными в доступном месте, чтобы не тратить время в стрессовой 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номер экстренной помощи 112 и школьные правила безопасности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контакты и данные для запоминания
</a:t>
            </a:r>
            <a:endParaRPr lang="en-US" sz="231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личной безопасности на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перед выходом из дома и во время дня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— это привычка, а не случайность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безопасность начинается с простых ежедневных действий: смотреть по сторонам, не доверять незнакомцам, беречь личные данные, помнить 112 и вовремя обращаться к взрослым.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2026-05-20T20:37:31Z</dcterms:created>
  <dcterms:modified xsi:type="dcterms:W3CDTF">2026-05-20T20:37:31Z</dcterms:modified>
</cp:coreProperties>
</file>