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и экосистемы: комплексный обзор и ключевые темы
</a:t>
            </a:r>
            <a:endParaRPr lang="en-US" sz="2809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биосферы — живой оболочки Земли и её экосистем.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«биосфера» предложен Вернадским в 1926 году для описания живого слоя планеты. Биосфера охватывает атмосферу, гидросферу и литосферу, объединяя экосистемы, которые поддерживают жизненные циклы и экологическое равновесие.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понятия биосферы и её масштаб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как жизненное пространство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12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активной жизнедеятельности в атмосфере ограничена тропосферой, достигающей высоты до 20 км. Здесь сосредоточены процессы, поддерживающие дыхание и климатическую регуляцию.
</a:t>
            </a:r>
            <a:endParaRPr lang="en-US" sz="1165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гидросферы в биосфере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 включает океаны, моря, озёра с глубиной до 11 км. Водные экосистемы служат артериями биохимических циклов и местом обитания множества видов.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 и её биологические границы
</a:t>
            </a:r>
            <a:pPr algn="l" indent="0" marL="0">
              <a:lnSpc>
                <a:spcPct val="115000"/>
              </a:lnSpc>
              <a:buNone/>
            </a:pPr>
            <a:r>
              <a:rPr lang="en-US" sz="12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проникает в литосферу на глубину до 3 км, преимущественно в верхних слоях почвы и горных пород, создавая важные экосистемы почвенного типа.
</a:t>
            </a:r>
            <a:endParaRPr lang="en-US" sz="1184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границы и составляющие биосферы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вещество биосферы: роль и функции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вещество состоит из растений, животных и микроорганизмов, создавая сложные системы взаимодействий и влияя на биогеохимические циклы.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обеспечивает преобразование солнечной энергии в химическую, формируя основу питания для всех экосистем и поддерживая кислородную атмосферу.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осуществляют разложение органики и способствуют почвообразованию, играя ключевую роль в регенерации годных к жизни субстратов.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Экосистемы: определение и структура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объединяет живые организмы и их физическую среду, взаимодействуя через круговороты веществ и потоки энергии.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 — растения, которые создают органическое вещество посредством фотосинтеза, являясь основой пищевой сети.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 — животные, потребляющие растительную или животную пищу, распределённые по трофическим уровням для поддержания баланса.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 — грибы и микроорганизмы, разлагающие органические остатки и возвращающие элементы в почву и воду.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040196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экосистем и их особенности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Естественные экосистемы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Включают леса, степи, тундры, водоёмы с уникальными биотопами и сложными пищевыми цепями. Они обладают естественной саморегуляцией и высокой биологической устойчивостью.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92775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экосистемы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Созданы или изменены человеком, как агроценозы и города. Характеризуются меньшим разнообразием видов и высокой степенью зависимости от управления и ресурсов.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150" y="1245256"/>
            <a:ext cx="4106100" cy="21292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6650" y="1245256"/>
            <a:ext cx="4106100" cy="212923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лесных экосистем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42000" y="3417450"/>
            <a:ext cx="41052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леса тайги: северные легкие планеты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2000" y="3780050"/>
            <a:ext cx="41052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покрывает обширные территории с преобладанием хвойных пород. Эти леса аккумулируют огромные объёмы биомассы, регулируют климат и служат средой обитания для множества видов животных.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97500" y="3417450"/>
            <a:ext cx="41052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леса: экваториальное биоразнообразие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697500" y="3780050"/>
            <a:ext cx="41052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 отличаются богатством видов, плотной кроной и высоким уровнем продуктивности. Они играют важную роль в глобальном круговороте углерода и поддерживают экосистемные услуги.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и саванны: структура и жизнь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и саванны занимают около 10% суши и состоят преимущественно из травянистой растительности с отдельными кустарниками и деревьями, формируя устойчивые экосистемы.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включает копытных, хищников и насекомых-опылителей. Значительная сезонность с влажным и засушливым периодами влияет на адаптации и поведение видов.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7225" y="1330683"/>
            <a:ext cx="3007500" cy="29546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тундры: суровые условия и жизнь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830350" y="1514575"/>
            <a:ext cx="51393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занимает около 5% поверхности Земли в арктических широтах, характеризуясь холодным климатом и многолетней мерзлотой. Вегетационный период крайне короток — от 50 до 70 дней.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830275" y="3154300"/>
            <a:ext cx="51393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Растительность проста — мхи, лишайники, карликовые кустарники. Фауна представлена леммингами, песцами, северными оленями и мигрирующими птицами, чувствительными к климатическим изменениям.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Пустынные экосистемы: климат и адаптации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занимают около 20% суши, отличаются низким количеством осадков — менее 250 мм в год, и большими перепадами температур между днем и ночью.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Флора состоит из ксерофитов, таких как кактусы и суккуленты, а фауна — рептилии, верблюды и мелкие грызуны. Адаптации обеспечивают выживание в суровых условиях.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49244" y="994175"/>
            <a:ext cx="3619313" cy="3724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38250" y="1368275"/>
            <a:ext cx="4731900" cy="11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Обширность и биомасса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экосистемы покрывают около 71% поверхности Земли и содержат до 90% всей биомассы живых организмов. Воспроизводство энергии происходит главным образом в эпипелагиальной зоне, где активен фитопланктон.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экосистемы: особенности и значение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8250" y="3115475"/>
            <a:ext cx="4731900" cy="11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участники и экологические процессы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морских экосистем включает водоросли, рыбы, китообразных и коралловые рифы. Они играют важнейшую роль в глобальных биогеохимических циклах и поддержании климатической стабильности.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8622556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371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Пресноводные экосистемы: виды и характеристика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3537675"/>
            <a:ext cx="4116300" cy="11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озёра и болота формируют пресноводные экосистемы, составляющие лишь 0,3% пресной воды планеты. Они включают макрофиты, водоросли и множество беспозвоночных, обеспечивая среды обитания для разнообразных видов.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676100" y="3537675"/>
            <a:ext cx="4116300" cy="11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экосистемы важны для водоснабжения населения, поддержания миграций животных и служат ключевыми узлами биологического разнообразия, влияя на экологическое равновесие регионов.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236"/>
            <a:ext cx="4367247" cy="22134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1293" y="1149150"/>
            <a:ext cx="4318616" cy="22436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1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Агроценозы: преобразование природы для сельского хозяйства
</a:t>
            </a:r>
            <a:pPr algn="l" indent="0" marL="0">
              <a:lnSpc>
                <a:spcPct val="115000"/>
              </a:lnSpc>
              <a:buNone/>
            </a:pPr>
            <a:r>
              <a:rPr lang="en-US" sz="12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Агроценозы формируются в результате целенаправленного воздействия человека на природные ландшафты. Это снижает естественное биоразнообразие и меняет структуру пищевых цепей, делая экосистемы зависимыми от вмешательства, например, полива и удобрений.
</a:t>
            </a:r>
            <a:endParaRPr lang="en-US" sz="1141" dirty="0"/>
          </a:p>
        </p:txBody>
      </p:sp>
      <p:sp>
        <p:nvSpPr>
          <p:cNvPr id="6" name="Text 1"/>
          <p:cNvSpPr txBox="1"/>
          <p:nvPr/>
        </p:nvSpPr>
        <p:spPr>
          <a:xfrm>
            <a:off x="465129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и промышленные зоны: новый облик 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12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приводит к созданию искусственных экосистем с ослабленной природной саморегуляцией. Здесь доминируют изменённые биотопы, а растительные и животные виды часто заменяются синантропными формами, что значительно сокращает экосистемное разнообразие.
</a:t>
            </a:r>
            <a:endParaRPr lang="en-US" sz="1175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Антропогенные экосистемы: влияние человека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и круговорот веществ в экосистемах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уровни и взаимодействия в цепях питания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9475" y="1282567"/>
            <a:ext cx="318300" cy="254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412" y="1275937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9475" y="3210196"/>
            <a:ext cx="318300" cy="254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поддержания экологического равновесия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51675" y="1779186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Регулирование численности видов через взаимное влияние обеспечивает стабильность экосистем и предотвращает чрезмерное доминирование отдельных организмов.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781700" y="1227487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популяций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49962" y="17791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перераспределение энергии и веществ обеспечивает жизнедеятельность всех уровней экосистем, поддерживая замкнутость процессов.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15437" y="1227487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Циклы веществ и энергии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251675" y="3709511"/>
            <a:ext cx="85407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Конкуренция, симбиоз и пищевые связи создают сложную сеть взаимозависимостей, способствующих устойчивости и адаптивности систем.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781700" y="3157875"/>
            <a:ext cx="801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между видами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150" y="1245256"/>
            <a:ext cx="4106100" cy="21292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6650" y="1245256"/>
            <a:ext cx="4106100" cy="212923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развития экосистем: сукцессии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42000" y="3417450"/>
            <a:ext cx="41052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Первичная сукцессия: зарождение жизни на новых грунтах
</a:t>
            </a:r>
            <a:endParaRPr lang="en-US" sz="1261" dirty="0"/>
          </a:p>
        </p:txBody>
      </p:sp>
      <p:sp>
        <p:nvSpPr>
          <p:cNvPr id="10" name="Text 3"/>
          <p:cNvSpPr txBox="1"/>
          <p:nvPr/>
        </p:nvSpPr>
        <p:spPr>
          <a:xfrm>
            <a:off x="342000" y="3780050"/>
            <a:ext cx="41052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развивается на местах без почвы и живых организмов, например, после извержений вулканов. Со временем здесь появляются первые пионерные виды, создавая условия для последующего биоразнообразия.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97500" y="3417450"/>
            <a:ext cx="41052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Вторичная сукцессия: восстановление после нарушений
</a:t>
            </a:r>
            <a:endParaRPr lang="en-US" sz="1261" dirty="0"/>
          </a:p>
        </p:txBody>
      </p:sp>
      <p:sp>
        <p:nvSpPr>
          <p:cNvPr id="12" name="Text 5"/>
          <p:cNvSpPr txBox="1"/>
          <p:nvPr/>
        </p:nvSpPr>
        <p:spPr>
          <a:xfrm>
            <a:off x="4697500" y="3780050"/>
            <a:ext cx="41052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пожаров или вырубок экосистемы постепенно восстанавливаются. Смещается состав видов, увеличивается биомасса, восстанавливается структурное и функциональное равновесие сообщества.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040196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угрозы биосфере и экосистемам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экологические вызовы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Обезлесение, загрязнение и потеря почвенных ресурсов ежегодно наносят урон биосфере. Более миллиона видов находятся под угрозой исчезновения, что существенно сокращает биологическое разнообразие планеты.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92775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 и их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потепление на 1,2°C увеличивает экстремальные погодные явления и нарушает привычные экосистемные циклы, создавая неопределённые условия для многих видов и экосистем.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7225" y="1330683"/>
            <a:ext cx="3007500" cy="29546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по защите и восстановлению экосистем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830350" y="1514575"/>
            <a:ext cx="51393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парки, заповедники и восстановительные лесонасаждения способствуют сохранению природных сообществ и укреплению их устойчивости к воздействиям человека.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830275" y="3154300"/>
            <a:ext cx="51393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программы, включая ЮНЕСКО «Человек и биосфера», поддерживают глобальное сотрудничество в защите природы, оценивая успех усилий по индексу Ливинг Планет.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развитие и роль человека в сохранении биосферы
</a:t>
            </a:r>
            <a:endParaRPr lang="en-US" sz="2356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использование природных ресурсов снижает нагрузку на экосистемы и способствует их долгосрочной жизнеспособности в условиях меняющегося мира.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отходов и переход к экологически чистым технологиям минимизируют загрязнение, поддерживая здоровье биосферы и качество жизни на планете.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образование и участие молодёжи в природоохранных инициативах формируют ответственное отношение и поддерживают культуру устойчивого развития.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7636" y="177425"/>
            <a:ext cx="4262978" cy="496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8375" y="177425"/>
            <a:ext cx="4343100" cy="23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и экосистемы: ключ к устойчивому будущему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200525" y="3648500"/>
            <a:ext cx="4266000" cy="132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объединяет жизнь и среду обитания, её сохранение — залог благополучия человечества. Необходимы совместные усилия, инновации и просвещение для поддержания природного баланса и биоразнообразия.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2026-05-10T06:57:08Z</dcterms:created>
  <dcterms:modified xsi:type="dcterms:W3CDTF">2026-05-10T06:57:08Z</dcterms:modified>
</cp:coreProperties>
</file>