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февраля — День защитника Отечества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силы, заботы и благодарности тем, кто бережёт нашу жизнь.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знать этот праздник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февраля помогает понять, что безопасность страны начинается с уважения к людям, которые служат, спасают и защищают. Для младших школьников это ещё и разговор о Родине, семье и добрых поступках.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День защитника Отечества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Памятная военная дата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этот день начали отмечать как знак уважения к военной службе и людям, которые защищают Родину.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23 февраля — это день благодарности всем, кто охраняет безопасность, порядок и мирную жизнь.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 XX веке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23 февраля стала известна в прошлом веке и связалась с историей армии и защиты страны.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стал напоминать не только о военных, но и о спасателях, пожарных и других помощниках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защитники Отечества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профессии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защитникам относятся солдаты, моряки, лётчики, танкисты и пограничники. Они учатся действовать слаженно и охраняют страну в самых разных условиях.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приходит на помощь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Защитниками можно назвать и спасателей, пожарных, врачей, полицейских. Их работа нужна, когда людям требуется срочная помощь, порядок и безопасность.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этих профессий одна важная цель — беречь людей. Они помогают сохранять спокойствие дома, на улице и в школе.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показать на рисунке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уместны люди в форме, а рядом — самолёт, корабль, машина спасателей или пожарная техника. Так тема становится понятной и яркой.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мирная жизнь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следит за тем, чтобы границы страны были в безопасности. Это важная работа, которая требует внимания, выдержки и ответственности.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Учения и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много тренируются, учатся действовать в сложных условиях и работать вместе. Без подготовки нельзя быстро и правильно помочь людям.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страна защищена, дети могут учиться, взрослые — работать, а семьи — спокойно жить и строить планы на будущее.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армии помогает чувствовать уверенность: рядом есть люди, которые умеют защитить, поддержать и выполнить трудную задачу.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защитника: от учёбы к службе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человек учится, выполняет задачи и помогает обеспечивать безопасность.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праздника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защитников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Самолёты, корабли и танки часто изображают в детских работах. Они напоминают, что защитники бывают разных профессий и умеют действовать в разных условиях.
</a:t>
            </a:r>
            <a:endParaRPr lang="en-US" sz="1131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форма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показывает, что человек служит, соблюдает порядок и несёт ответственность. Для детей это понятный знак дисциплины, смелости и серьёзного дела.
</a:t>
            </a:r>
            <a:endParaRPr lang="en-US" sz="1185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звезда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часто встречается в рисунках и поделках к 23 февраля. Она делает оформление торжественным и помогает передать чувство памяти и благодарности.
</a:t>
            </a:r>
            <a:endParaRPr lang="en-US" sz="1092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напоминают о Родине, её истории и уважении к людям, которые служат стране. Такой флаг часто появляется на открытках и плакатах.
</a:t>
            </a:r>
            <a:endParaRPr lang="en-US" sz="11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поздравляют 23 февраля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подарки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обычно делают открытки, рисунки и маленькие сувениры. Такие подарки простые, но очень тёплые: в них видно старание и внимание.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читают стихи, говорят пожелания и стараются поздравить красиво. Даже короткая фраза может порадовать сильнее, чем самый большой подарок.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поздравляют пап, дедушек, братьев и других близких мужчин. Праздник становится особенно тёплым, когда вся семья улыбается и собирается вместе.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поздравлении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остаются уважение, благодарность и забота. Если слова сказаны искренне, они запоминаются надолго и делают день радостным.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25085"/>
            <a:ext cx="267600" cy="21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844" y="1484375"/>
            <a:ext cx="258563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нужны защитнику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других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защитник думает не только о себе. Он умеет поддержать, помочь, уступить и прийти на выручку, когда кому-то трудно.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дисциплина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человек вызывает доверие, а дисциплина помогает не забывать правила и выполнять поручения точно. Эти качества полезны и в службе, и в обычной жизни.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вместе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команды не получится выполнить сложную задачу. Защитник должен слушать товарищей, помогать им и действовать дружно, как хороший школьный коллектив.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Защитнику важно не бояться трудностей и уметь действовать спокойно, когда другим нужна помощь. Смелость — это не отсутствие страха, а готовность поступать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тоже служат и защищают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важные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служат в армии и работают в профессиях, где особенно нужны внимательность, ответственность и спокойствие: врачами, связистами, переводчиками, спасателями и офицерами.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без исключений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верность делу не зависят от пола. Главное — желание защищать людей, быть надёжным и хорошо выполнять свою работу.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труд часто связан с тем, чтобы быстро помогать людям, передавать важные сведения и поддерживать порядок. Это большая и очень нужная работа.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хороший пример: уважать труд взрослых, ценить помощь и понимать, что Родине служат люди разных профессий.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76" y="1026927"/>
            <a:ext cx="2010900" cy="1675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901" y="1026927"/>
            <a:ext cx="2010900" cy="1675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126" y="1026927"/>
            <a:ext cx="2010900" cy="1675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4351" y="1026927"/>
            <a:ext cx="2010900" cy="16750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помогают людям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397666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машина мчится по улице, сирена предупреждает всех вокруг. Пожарные в защитной форме быстро разворачивают шланг и тушат огонь, чтобы спасти дом и людей. Их работа требует силы, смелости и умения действовать очень слаженно.
</a:t>
            </a:r>
            <a:endParaRPr lang="en-US" sz="785" dirty="0"/>
          </a:p>
        </p:txBody>
      </p:sp>
      <p:sp>
        <p:nvSpPr>
          <p:cNvPr id="14" name="Text 3"/>
          <p:cNvSpPr txBox="1"/>
          <p:nvPr/>
        </p:nvSpPr>
        <p:spPr>
          <a:xfrm>
            <a:off x="397667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спешат на вызов
</a:t>
            </a:r>
            <a:endParaRPr lang="en-US" sz="1375" dirty="0"/>
          </a:p>
        </p:txBody>
      </p:sp>
      <p:sp>
        <p:nvSpPr>
          <p:cNvPr id="15" name="Text 4"/>
          <p:cNvSpPr txBox="1"/>
          <p:nvPr/>
        </p:nvSpPr>
        <p:spPr>
          <a:xfrm>
            <a:off x="2602891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больницу стоит машина скорой помощи, а рядом спешат медики. Они осматривают человека, измеряют температуру, дают помощь и поддерживают спокойным голосом. Такая забота помогает быстрее выздоравливать и чувствовать себя в безопасности.
</a:t>
            </a:r>
            <a:endParaRPr lang="en-US" sz="785" dirty="0"/>
          </a:p>
        </p:txBody>
      </p:sp>
      <p:sp>
        <p:nvSpPr>
          <p:cNvPr id="16" name="Text 5"/>
          <p:cNvSpPr txBox="1"/>
          <p:nvPr/>
        </p:nvSpPr>
        <p:spPr>
          <a:xfrm>
            <a:off x="2602892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рядом в трудный момент
</a:t>
            </a:r>
            <a:endParaRPr lang="en-US" sz="1375" dirty="0"/>
          </a:p>
        </p:txBody>
      </p:sp>
      <p:sp>
        <p:nvSpPr>
          <p:cNvPr id="17" name="Text 6"/>
          <p:cNvSpPr txBox="1"/>
          <p:nvPr/>
        </p:nvSpPr>
        <p:spPr>
          <a:xfrm>
            <a:off x="4808116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Спасательный автомобиль останавливается там, где нужна помощь: на дороге, у воды или в лесу. Спасатели умеют работать с верёвками, носилками и специальным оборудованием. Они первыми приходят туда, где кому-то стало страшно или трудно.
</a:t>
            </a:r>
            <a:endParaRPr lang="en-US" sz="785" dirty="0"/>
          </a:p>
        </p:txBody>
      </p:sp>
      <p:sp>
        <p:nvSpPr>
          <p:cNvPr id="18" name="Text 7"/>
          <p:cNvSpPr txBox="1"/>
          <p:nvPr/>
        </p:nvSpPr>
        <p:spPr>
          <a:xfrm>
            <a:off x="4808117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приходят на помощь
</a:t>
            </a:r>
            <a:endParaRPr lang="en-US" sz="1328" dirty="0"/>
          </a:p>
        </p:txBody>
      </p:sp>
      <p:sp>
        <p:nvSpPr>
          <p:cNvPr id="19" name="Text 8"/>
          <p:cNvSpPr txBox="1"/>
          <p:nvPr/>
        </p:nvSpPr>
        <p:spPr>
          <a:xfrm>
            <a:off x="7013341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служат пограничники. Они наблюдают за порядком, проверяют территорию и помогают стране оставаться под защитой. Их посты, форма и техника напоминают, что безопасность начинается с внимательной и ответственной службы.
</a:t>
            </a:r>
            <a:endParaRPr lang="en-US" sz="785" dirty="0"/>
          </a:p>
        </p:txBody>
      </p:sp>
      <p:sp>
        <p:nvSpPr>
          <p:cNvPr id="20" name="Text 9"/>
          <p:cNvSpPr txBox="1"/>
          <p:nvPr/>
        </p:nvSpPr>
        <p:spPr>
          <a:xfrm>
            <a:off x="7013342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Пограничники охраняют рубежи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поздравление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помогает подготовить тёплое поздравление для близкого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— тоже часть заботы о других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на улице и в школе важно выполнять правила, которые объясняют взрослые. Если ребёнок внимателен и не спорит по пустякам, он помогает избежать опасных ситуаций и заботится не только о себе, но и о других.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плита и свечи требуют особого внимания. Нельзя играть с огнём или оставлять его без присмотра, потому что даже маленькая искра может стать большой бедой и испортить праздник.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опасные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предметы на улице или в подъезде нельзя брать в руки. Лучше сразу отойти и позвать взрослого, ведь осторожность — это не трусость, а очень разумное поведение.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себя на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нужно только по правилам и по сигналу светофора. Внимательный пешеход помогает сохранять порядок на дороге и показывает, что забота о безопасности начинается с простых шагов.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480550"/>
            <a:ext cx="220800" cy="29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родных о службе и подвигах передаются из поколения в поколение. Они учат благодарности и показывают, что героизм часто начинается с простого чувства долга.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снимки хранят память о дедушках, прадедушках и других близких. Когда дети рассматривают их вместе со взрослыми, история становится живой и понятной.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можно увидеть форму, письма, награды и фотографии. Такие вещи помогают представить, как жили и служили защитники, и почему их труд вызывает уважение.
</a:t>
            </a:r>
            <a:endParaRPr lang="en-US" sz="1147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напоминают о солдатах и офицерах, которые служили стране. У их подножия люди оставляют цветы и вспоминают, какой ценой сохраняются мир и спокойствие.
</a:t>
            </a:r>
            <a:endParaRPr lang="en-US" sz="11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праздничных мероприятиях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 звучат песни, а ребята читают стихи о Родине, смелости и добрых делах. Такие выступления помогают почувствовать торжество, а ещё немного волнения — совсем как перед выходом к доске, только веселее.
</a:t>
            </a:r>
            <a:endParaRPr lang="en-US" sz="764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стихи на сцене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размещают рисунки, аппликации и поздравительные открытки. На них часто появляются флаги, звёзды, самолёты и корабли. Детские работы делают праздник ярким и очень тёплым.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Выставка рисунков и открыток
</a:t>
            </a:r>
            <a:endParaRPr lang="en-US" sz="1068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празднике показывают военную технику или строевую подготовку. Дети внимательно смотрят, как чётко и дружно действуют люди в форме, и понимают, что порядок и слаженность очень важны.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строевая подготовка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для поздравления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спасибо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 простого и очень тёплого слова «спасибо». Оно показывает уважение к заботе, помощи и вниманию, которые человек дарит каждый день.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Пожелать здоровья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поздравления всегда несут добрые пожелания. Здоровье, сила и бодрость помогают справляться с делами и чувствовать себя уверенно в любой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удачу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Удача нужна в учёбе, работе и даже в самых обычных делах. Доброе пожелание делает поздравление ярче и помогает улыбнуться от души.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Подарить хорошее настроение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особенно запоминаются, когда они сказаны искренне. Они создают радостное настроение, которое остаётся с человеком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защитников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цели и качества людей, которые защищают, помогают и охраняют безопасность.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февраля в семье и школе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разговоры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дети узнают о празднике, читают стихи, рисуют и говорят о Родине. Так обычный учебный день становится особенно интересным.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тёплое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чаепитие, улыбки и внимание друг к другу помогают запомнить праздник надолго. Такие традиции учат благодарности и уважению.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вручают открытки, маленькие подарки и говорят добрые слова папам, дедушкам и братьям. Дом сразу становится ещё уютнее.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февраля — день, который напоминает о защитниках Отечества.
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объединяет благодарность, уважение и разговор о людях, которые защищают, помогают и сохраняют мирную жизнь.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праздника в календаре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23 февраля остаются тёплые слова, уважение к защитникам и понимание: мирная жизнь ценна. Праздник напоминает, что быть полезным, честным и внимательным может каждый.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учит благодарности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2026-05-25T17:38:10Z</dcterms:created>
  <dcterms:modified xsi:type="dcterms:W3CDTF">2026-05-25T17:38:10Z</dcterms:modified>
</cp:coreProperties>
</file>