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«Свои люди — сочтёмся!»: народная комедия о власти денег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мир, где деньги решают всё и ломают человеческие отношения.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Островский разоблачил купеческий мир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в 1849 году комедия сразу привлекла внимание смелым изображением быта и нравов московского купечества. Это произведение стало важным шагом к реалистической русской драме и принесло автору литературную известность.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Большов решает объявить фиктивное банкротство, чтобы скрыть долги и вывести имущество из-под ударa кредиторов. Схема кажется ему выгодной и почти безрисковой.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аферу втягиваются Подхалюзин, Рисположенский и другие участники сделки. Бумаги, подлог и юридические уловки превращают семейный дом в место расчетливого обмана.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выясняется, что финансовая махинация разрушает саму систему доверия. Там, где главенствует выгода, человеческие связи быстро подчиняются холодному расчету.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как банкротство превращается в семейную аферу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ключевых героях и их функции в развитии интриги.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центральные фигуры связаны с наживой: одни создают схему, другие помогают ей работать, а третьи становятся ее жертвами.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Н. Островского «Свои люди — сочтёмся!»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Замоскворечье и купеческий дом как пространство действия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лавки и счета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замкнутом купеческом мире, где торговля, семейные разговоры и денежные вопросы неразделимы. Лавка и дом образуют единое пространство постоянного расчета.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как отражение нравов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подчеркивает этот порядок: мебель, бумаги, книги и вещи достатка соседствуют с теснотой и тревогой. Дом выглядит одновременно благополучным и внутренне неустойчивым.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управляет героями пьесы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персонажа есть свой приоритет, но все они сведены к борьбе за выгоду и влияние.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что личные чувства в этом мире уступают место расчету, статусу и контролю над имуществом.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персонажей по тексту комедии А. Н. Островского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Большов уверен в собственной силе и привык распоряжаться людьми как собственностью. Он строит рискованную схему, полагая, что сумеет управлять ее последствиями.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расчет оборачивается против него: приказчик действует холоднее и точнее, чем хозяин ожидал. Власть уходит к тому, кого прежде недооценивали.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Островский показывает трагикомическую закономерность: цинизм не защищает от поражения. Человек, живущий обманом, сам становится его жертвой.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Большова: купец-самодур, потерявший контроль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Подхалюзин внешне незаметен, но именно это делает его опасным. Он не торопится и не раскрывает намерений раньше времени.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Подхалюзин как новый тип героя в русской комедии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строится на терпении, точном расчете и умении пользоваться доверием хозяина. Он выигрывает не силой, а скрытой настойчивостью.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он получает капитал и положение, не проявив ни благодарности, ни нравственных принципов. Герой становится символом карьеризма без совести.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комедии это новый тип персонажа: не громкий хитрец, а деловой победитель, умеющий приспосабливаться к любой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приемы в пьесе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способы, с помощью которых Островский создает сатирический эффект.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здесь не только смешит, но и разоблачает: через речь и столкновения характеров пьеса показывает нравственную пустоту героев.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комедии А. Н. Островского «Свои люди — сочтёмся!»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комедии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тексту пьесы А. Н. Островского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Липочка усваивает лишь внешние знаки «хорошего тона»: модные наряды, манеры и разговоры о приличиях, не понимая их духовного содержания и ответственности.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нее брак становится способом получить удобство, статус и «порядочное» положение, поэтому выбор жениха определяется не чувствами, а выгодой и престижем.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Подхалюзиным завершает превращение семьи в сделку: личные отношения подчиняются расчету, а представление о счастье сводится к социальному успеху.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Липочка: мечта о светскости и браке по расчету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57845"/>
            <a:ext cx="251569" cy="20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57695"/>
            <a:ext cx="251569" cy="201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Кукушкина и Рисположенский: посредники мелкой сделки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Сваха как «специалист» по выгоде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Кукушкина превращает брак в рынок услуг: она подбирает пары не по чувствам, а по расчету, а её советы помогают героям оформить выгодную комбинацию.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помощь без принципов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Рисположенский обслуживает сомнительные дела, используя профессиональные знания ради собственной пользы; закон в его руках становится инструментом личного заработка.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сатира на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персонажа показывают, что нравственное разложение выходит за пределы дома Большовых и пронизывает более широкий мир бытовых отношений и мелкой наживы.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пьесы и их взаимосвязь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пьесе не существуют отдельно: одна почти неизбежно вызывает другую и усиливает общий конфликт между личными интересами и нравственными нормами.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деньги и брак: именно они запускают обман, подчинение и лицемерие, делая семейный конфликт моделью всего купеческого мира.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Н. Островского «Свои люди — сочтёмся!»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построена на живой купеческой разговорности, пословицах и просторечных оборотах, поэтому диалоги звучат естественно и сразу задают атмосферу повседневного быта.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говорит по-своему: словарь, интонации и повторы выдают уровень культуры, привычки мышления и нравственный склад, а не только социальное положение.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у Островского служит не украшением, а точным художественным инструментом: через неё раскрываются характеры, конфликты и скрытая корысть героев.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комедии и роль народной речи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лавка как модель купеческого мира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дома и лавки показывает, что в пьесе семья и торговля неразделимы: личные разговоры, расчеты и сделки происходят в одном замкнутом пространстве, где всё подчинено выгоде.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с книгами, бумагами, счетами, тяжелой мебелью и бытовыми вещами создает ощущение тесноты и контроля; он отражает недоверие между людьми и постоянное ожидание финансовой 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эпизоды вызывают улыбку, но за ними постоянно ощущается жестокость мира, где человек ценится не по совести, а по умению извлекать выгоду.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смех в пьесе звучит тревожно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восстанавливает справедливость: побеждает самый расчетливый герой, и это делает смех не освобождающим, а горьким и настораживающим.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показывает, что нравственное падение не ведет к очищению; напротив, оно укрепляет цинизм и оставляет героев в духовной пустоте.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комедия звучит как предупреждение: там, где деньги становятся главной мерой отношений, человеческая близость распадается, а одиночество только усиливается.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проблемы и художественные средства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соотношение основных смыслов пьесы и способов их раскрытия.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форма здесь тесно связаны: нравственные проблемы раскрываются через сатирический диалог, бытовую деталь и речевую индивидуализацию персонажей.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Островский. «Свои люди — сочтёмся!»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укрепила репутацию Островского как точного наблюдателя русской жизни и показала, что повседневный купеческий быт может стать основой серьезной драмы.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открыла важный этап в развитии национального реалистического театра, где частная семейная история воспринимается как выразительная модель общества и эпохи.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произведения драматурга во многом продолжают этот путь, углубляя анализ характера, среды и социальных отношений в русской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пьесы для русского театра и литературы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остается актуальной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пьесы показывает, как корысть разрушает доверие и семейные связи, а затем приводит к торжеству цинизма.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«Свои люди — сочтёмся!» показывает, как капитал подменяет совесть, а семья превращается в сделку. Пьеса остаётся точным и тревожным разоблачением общества, живущего по логике выгоды.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предупреждает комедия Островского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2026-05-23T12:59:14Z</dcterms:created>
  <dcterms:modified xsi:type="dcterms:W3CDTF">2026-05-23T12:59:14Z</dcterms:modified>
</cp:coreProperties>
</file>