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и словообразовательный разбор слова
</a:t>
            </a:r>
            <a:endParaRPr lang="en-US" sz="2792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строение слова и его происхождение.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нужен разбор слова по составу
</a:t>
            </a:r>
            <a:endParaRPr lang="en-US" sz="2316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помогает точнее понимать значение, видеть орфограммы и не путать формы слова с новыми однокоренными словами. Это важный шаг к грамотному письму и осознанному изучению русского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 как наименьшая значимая часть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главное значение слова и связывает между собой однокоренные слова. По нему легко увидеть общую смысловую основу всей группы слов.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часто вносит дополнительный оттенок значения: направление, начало, повтор, завершённость или приближение действия.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 грамматические признаки, а основа объединяет всё слово без окончания. Именно основа остаётся постоянной частью при изменении формы.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может образовывать новое слово, называя предмет, признак, лицо или уменьшая значение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корень объединяет родственные слова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 — разные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вода, водный, водичка и водяной слышится общий смысл, связанный с водой. Корень помогает увидеть, что такие слова родственны и объединены не только звучанием, но и значением.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похожие буквы не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внешне напоминают друг друга, но их связь неочевидна. Поэтому в школьном разборе важно проверять происхождение слов и подбирать родственные примеры, а не полагаться только на похожий набор букв.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опора для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находит корень, ему легче понять, как слово связано с другими словами той же семьи. Это особенно полезно при проверке написания безударных гласных и подборе проверочных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приставка в слове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указывать на приближение, удаление или движение в сторону: приехать, уехать, подойти. Она добавляет к слову новое смысловое направление.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переписать, пересказать, переделать приставка часто выражает повтор действия или его выполнение заново. Так меняется не только форма, но и смысл.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завершённость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помогают показать завершённое действие: за-, по-, на-. В словах записать, поехать, набрать появляется оттенок начатого или завершённого действия.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новое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вместе с корнем образует новое слово и помогает отличить его от исходного. Именно поэтому ехать и приехать, писать и переписать имеют разный смысл.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Суффикс: часть слова после корня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перед окончанием. Он часто помогает назвать предмет, признак или человека: учитель, книжка, лесник, снежный.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суффикса можно образовать новое слово, которое связано по смыслу с исходным, но уже имеет собственное значение и строение.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суффикс от окончания: в словах столик и столы изменяются разные части слова, поэтому они не равны по составу.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окончания и основы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Изменяем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формы слова и ищем, какая часть меняется: книга, книги, книге. Изменяемая часть и будет окончанием.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выделения окончания остаётся основа — постоянная часть слова. Она показывает его лексическое значение без грамматических изменений.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Смотрим на особые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метро, кино, пальто окончания нет. Такие слова не изменяются, поэтому основа совпадает со словом целиком.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морфемного разбора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ни одну часть слова и избежать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разного состава: сколько морфем в слове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состав слова, тем внимательнее нужно искать его части и проверять однокоренные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различаются по строению: от одного корня до нескольких морфем, поэтому универсального числа частей для всех слов не существует.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 морфемного разбора;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однокоренные слова от форм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отличаются только окончанием: стол, стола, столу, столом. Значение при этом остаётся тем же, меняется лишь грамматическая форма.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имеют общий корень, но могут быть разными по смыслу и строению: стол, столик, настольный, столовая. Это уже разные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определить, что именно изменилось: только окончание или ещё и состав слова. Тогда разбор будет точным.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7723"/>
            <a:ext cx="3239400" cy="8717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и словообразовательный разбор: в чём разница
</a:t>
            </a:r>
            <a:endParaRPr lang="en-US" sz="203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эти два вида разбора отвечают на разные вопросы и помогают по-разному работать со словом.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описывает строение слова, а словообразовательный — его происхождение. Эти разборы связаны, но не совпадают по задаче.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слов в русском языке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 создаёт новое слово с помощью приставки: она добавляет смысл движения, начала, повторности или приближения. Так образуются, например, слова пришкольный, переписать, улететь.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чаще всего образует новые существительные, прилагательные и названия лиц. Суффиксы помогают получить слова вроде берёзка, книжка, лесник, снежный, меняя значение исходного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 объединяет две морфемы сразу. В этом случае новое слово возникает не только за счёт приставки, но и благодаря суффиксу, как в слове подснежник.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и переход слова из одной части речи в другую тоже входят в школьный перечень способов. Так образуются пароход, сложные слова и мороженое как существительное.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Словообразовательная цепочка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исходного слова к новым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одно слово постепенно становится основой для другого. В примере лес — лесной — лесник — лесничий каждое последующее слово связано с предыдущим по смыслу и строению.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цепочка полезна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помогает определить производящее слово и увидеть, какая морфема внесла новое значение. Это особенно удобно, когда родственные слова похожи, но образованы на разных этапах.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словообразовательного разбора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установить производящее слово, способ образования и значение новой морфемы.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475" y="1295896"/>
            <a:ext cx="1089900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9918" y="1295896"/>
            <a:ext cx="1226137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8686" y="1295896"/>
            <a:ext cx="1089900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случаи: чередования и исторический состав слова
</a:t>
            </a:r>
            <a:endParaRPr lang="en-US" sz="2213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 корне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друг — дружба, рука — ручной, берег — прибрежный корень выглядит по-разному. Из-за таких изменений важно подбирать родственные слова, а не ориентироваться только на внешнее сходство.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современный разбор не совпадает с историей слова. Тогда школьный анализ ограничивается тем составом, который подтверждается языковой нормой и словарём, а не догадкой.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слова вызывает сомнение, полезно сравнить несколько однокоренных слов и проверить написание. Это помогает не принять случайное совпадение букв за корень или суффикс.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образования встречаются чаще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сравнительный характер школьных примеров, а не точную статистику языка.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чаще встречаются суффиксальный и приставочный способы; сложение основ обычно рассматривается реже и как более особый случай.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школьного курса русского языка,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примеров: состав слова и способ образования
</a:t>
            </a:r>
            <a:endParaRPr lang="en-US" sz="229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и то же слово можно рассмотреть с точки зрения состава и происхождения.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образуются одной морфемой, другие — сразу несколькими. По составу слова видно, как новая часть меняет значение исходной основы.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словообразования,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считать корнем любую похожую часть слова. Чтобы не ошибиться, нужно подбирать однокоренные слова и проверять, действительно ли они связаны по смыслу.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пропускать приставку или принимать её за часть корня. Особенно часто это случается в словах, где приставка сливается по звучанию с корнем.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делать разбор без анализа родственных слов и словарной проверки. Тогда легко перепутать современный состав слова с его историческим происхождением.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неверно выделять окончание в неизменяемых словах и путать форму слова с новым словом. Поэтому важно сравнивать разные формы и видеть, что именно меняется.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разбор слова на уроках русского языка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становятся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заметить, где находится орфограмма и почему слово пишется именно так. Связь между морфемой и написанием делает правила более осмысленными.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Видна 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находит корень и словообразовательную основу, легче увидеть, как связаны между собой разные слова. Это укрепляет словарный запас и чувство языка.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изучать морфемы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особенно полезна при изучении приставок пре- и при-, суффиксов -ик-, -ник-, -тель- и слов с чередованием в корне, где важно точное наблюдение.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языковая 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 составу учит внимательно относиться к каждому слову, замечать его строение и не делать поспешных выводов. Это полезно и в письме, и в чтении.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раскрывается через своё строение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показывает части слова, а словообразовательный — путь его появления. Вместе они помогают понимать русский язык глубже, писать грамотнее и замечать смысловые связи между словами.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2026-05-23T14:51:15Z</dcterms:created>
  <dcterms:modified xsi:type="dcterms:W3CDTF">2026-05-23T14:51:15Z</dcterms:modified>
</cp:coreProperties>
</file>