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Травматизм и его профилактика: ключевые направления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травматизма и методов его предотвращения для подросткового здоровья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масштаб травм у подростков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опорно-двигательного аппарата — одна из главных причин обращения подростков к врачам, особенно на уроках физкультуры и во время активных игр. Недостаток знаний о профилактике повышает риск.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опорно-двигательного аппарата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множества костей, поддерживает тело и обеспечивает прочность, активно развивается в подростковом возрасте.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 связки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соединения костей, обеспечивающие подвижность, требуют бережного отношения из-за высокой уязвимости.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движение и поддержание позы, укрепляются тренировками и защищают суставы.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усилие от мышц к костям, играя важную роль в координации движений и силовой нагрузке.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повреждений в подростковой среде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руки после падения на уроке физкультуры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поскользнулся и упал, получив перелом предплечья. Быстрая помощь и иммобилизация шиной помогли избежать осложнений.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Растяжение связок при игре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 беге неожиданно подвернул ногу, что привело к боли и отеку. Применение покоя и холода ускорило восстановление.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Вывих плечевого сустава во время занятий баскетболом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неудачно упал на тренировке, что вызвало боль и деформацию сустава. Своевременное обращение к врачу — залог успешного лечения.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 колена после столкновения с одноклассником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игры подросток столкнулся с другом и получил сильный ушиб. Холодный компресс и отдых дали хороший эффект.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травматизма у школьников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элементарных правил безопасности на уроках и во время игр существенно увеличивает риск получения травм.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и невнимательность ведут к падениям и другим инцидентам, особенно во время активной физической деятельности.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неисправного или неподходящего спортивного оборудования часто приводит к повреждениям связок и костей.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обувь снижает устойчивость и усиляет вероятность вывихов и растяжений на улице и в спортзале.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травматизма среди подростков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травм происходит в домашних и спортивных условиях, что указывает на актуальность профилактики в этих сферах.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Ушибы и растяжения доминируют, поэтому важны меры безопасности при физической активности и в быту.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России,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переломе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нужно обездвижить повреждённую конечность с помощью шины или подручных средств, избегая перемещений и самостоятельного вправления костей.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Прикладывайте холод для уменьшения отёка, вызывайте скорую помощь и контролируйте состояние пострадавшего до прибытия врачей.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растяжении связок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покой поражённой области. Приложите холодный компресс на 10–15 минут, чтобы снизить боль и отёк.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Зафиксируйте сустав эластичным бинтом и поднимите конечность выше уровня сердца для ускорения восстановления тканей.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вывихе сустава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Зафиксируйте пострадавший сустав неподвижно с помощью повязки или подручных материалов, чтобы предотвратить дальнейшие повреждения.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приложите лед, чтобы уменьшить воспаление и боль, избегая согревания травмы.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обратитесь к врачу и не пытайтесь самостоятельно вправлять вывих — это может осложнить травму.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оказания первой помощи при травмах опорно-двигательного аппарата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по действиям в экстренной ситуации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84695"/>
            <a:ext cx="4208700" cy="1175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повреждений и симптомов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описание ключевых признаков переломов, растяжений и вывихов. Понимание симптомов помогает выбрать правильный способ первой помощи и вовремя обратиться к врачу.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симптомов травм позволяет своевременно оказать адекватную помощь и снизить осложнения.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ОБЖ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травматизма в быту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уборка дома и устранение скользких поверхностей значительно снижают вероятность получения травм в бытовых условиях. Внимание к деталям и поддержание порядка играют важную роль в безопасности.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обращение с лестницами и мебелью, а также применение защитных средств при ремонте помогают предотвратить несчастные случаи. Не менее важно повышать внимательность в повседневных действиях для снижения рисков.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 в школе и на улице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— залог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должны строго соблюдать правила дорожного движения, особенно при переходе через дороги. В школе важно освоить навыки правильного поведения, чтобы избегать ДТП и падений при движении по территории.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правильной обуви для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должна обеспечивать надежную фиксацию стопы и амортизацию. Это уменьшает риск вывихов и растяжений во время спортивных занятий и активных игр на свежем воздухе.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и осторожность во время игр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активными играми во дворе необходимо выполнять простые упражнения для разогрева мышц. Бережное отношение к собственному телу снижает вероятность получения травм и повышает комфорт игры.
</a:t>
            </a:r>
            <a:endParaRPr lang="en-US" sz="8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экипировка и ее 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Ношение шлемов и налокотников критически важно для защиты головы и суставов при катании на роликах, скейтах и велосипедах, предотвращая серьёзные травмы при падениях.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наколенников и защитной обуви помогает снизить риск переломов и ушибов во время командных игр и спортивных тренировок на открытом воздухе.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подбор и надежное закрепление экипировки обеспечивают её максимальную эффективность и комфорт, что способствует постоянному использованию подростками защитных средств.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физической подготовки и разминки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тренировки укрепляют мышцы и связки, повышают общую выносливость организма и уменьшают вероятность получения травм при физической активности.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занятиями увеличивает гибкость суставов и мышц, улучшает кровообращение, что способствует лучшему контролю движений и снижает риск растяжений.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Тренированные подростки быстрее восстанавливаются после нагрузок и реже страдают от ушибов или других повреждений опорно-двигательного аппарата.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разнообразных упражнений в программу занятий помогает развивать координацию и баланс, что дополнительно снижает вероятность падений и травм.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70" y="1581850"/>
            <a:ext cx="587361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травм в спорте среди подростков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2022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распределение травм по видам спорта с указанием процентного соотношения. Это помогает определить наиболее рискованные активности и принять меры профилактики.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травмоопасными являются массовые виды спорта, требующие особого внимания к подготовке и защите.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другу при травме: что важно помнить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критической ситуации сохраняйте спокойствие и быстро оповестите взрослого или медработника. Правильное действие в первые минуты значительно влияет на исход лечения и восстановление пострадавшего.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самостоятельно вправлять вывихи или перемещать пострадавшего при подозрении на серьёзные травмы. Поддержка и следование проверенному алгоритму обеспечивают безопасность и уменьшают риск осложнений.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 при оказании первой помощи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самостоятельно вправлять переломы и вывихи могут привести к ухудшению состояния и дополнительным повреждениям, поэтому такие действия противопоказаны без медицинского образования.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Согревание свежих травм или чрезмерное сдавливание при бинтовке могут усилить отёк и ухудшить кровоток, поэтому требуется прикладывать холод и аккуратно фиксировать повреждённую область.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вызова скорой помощи при серьёзных травмах увеличивает риски осложнений и ухудшения состояния — своевременное обращение к специалистам жизненно важно.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103 и 112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этих служб обеспечивают быструю медицинскую и экстренную помощь при травмах подростков.
</a:t>
            </a:r>
            <a:endParaRPr lang="en-US" sz="2056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травме важно незамедлительно сообщить взрослым и вызвать необходимые службы. Знание телефонов экстренной помощи повышает безопасность и ускоряет получение квалифицированной поддержки.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по первой помощи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основа здоровья подростков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Осведомлённость о профилактике и навыках первой помощи снижает риск осложнений. Ответственное поведение и своевременное обращение за помощью — ключ к сохранению здоровья и активной жизни школьников.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2026-05-09T00:05:13Z</dcterms:created>
  <dcterms:modified xsi:type="dcterms:W3CDTF">2026-05-09T00:05:13Z</dcterms:modified>
</cp:coreProperties>
</file>