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песня о Мите, улыбке и смешных житейских мелочах.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«Митя» — весёлая песня для урока музыки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Эмма Мошковская создала живой детский текст, а музыка Левиной сделала его лёгким и шутливым. Поэтому песня особенно близка второклассникам: она короткая, ясная и говорит о знакомом ребёнку мире.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легко понять и полюбить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Митя и его значение в песне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имя легко представить в школьном классе, во дворе или дома. Благодаря этому образ мальчика кажется не выдуманным, а очень живым.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имя помогает запомнить героя и его характер. Оно работает как яркая опора всей песни, вокруг которой строится маленькая история.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Митя звучит мягко, просто и по-домашнему. Оно сразу создаёт ощущение близости и делает героя понятным с первых строк.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песни: обычный мальчик с характером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узнаваемый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Митя — не сказочный персонаж, а обычный ребёнок с понятными привычками. Его образ легко узнать в повседневной жизни. Именно поэтому он быстро вызывает симпатию.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образ для иллюстрации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образа лежат бытовые детали, которые ребёнку легко представить. Для рисунка подойдёт школьник в обычной одежде, с живым взглядом и доброй улыбкой.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92353" y="1728788"/>
            <a:ext cx="157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30288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без насмешки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шутка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детали в песне вызывают улыбку, но не обиду. Юмор здесь тёплый и доброжелательный, поэтому герой остаётся симпатичным и близким.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герою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не смеётся над Митей, а смотрит на него с добротой. Такой взгляд помогает детям чувствовать, что смешной герой тоже заслуживает уважения.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звучит особенно естественно, когда её поддерживает музыка. Лёгкий ритм делает добрый юмор ещё заметнее и помогает слушателю улыбнуться.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язык Эммы Мошковской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речь звучной и запоминающейся. Они помогают удержать внимание и придают словам ритм, похожий на живую детскую речь.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коротких фраз и ясных слов. Их легко услышать, понять и повторить, поэтому песня сразу становится доступной младшим школьникам.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песни кажется естественным и непринуждённым. Он не перегружен сложными оборотами, поэтому второклассники воспринимают его легко и с интересом.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шаг мелодии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здесь не давит на текст, а ведёт его мягко и свободно. Лёгкий мелодический рисунок помогает услышать в песне улыбку, а не напряжение. Благодаря этому образ Мити становится особенно тёплым и домашним.
</a:t>
            </a:r>
            <a:endParaRPr lang="en-US" sz="1034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похожий на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мелодия часто напоминает живую речь, и эта песня не исключение. Чёткий ритм помогает словам звучать ясно, а небольшие интонационные подъёмы делают настроение чуть игривым и очень понятным детям.
</a:t>
            </a:r>
            <a:endParaRPr lang="en-US" sz="1025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звучание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Музыке важно сохранить плавность, чтобы шутка не превратилась в резкость. Спокойное, светлое звучание создаёт ощущение дружеской беседы. Слушатель чувствует не только веселье, но и доброжелательность к герою.
</a:t>
            </a:r>
            <a:endParaRPr lang="en-US" sz="1083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показать настроение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образ Мити в песне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простого имени возникает яркий и добрый герой.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песни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чувство симпатии: Митя кажется живым, домашним и очень узнаваемым. Его особенности не отталкивают, а, наоборот, делают образ ближе детям.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внимание переключается на смешную деталь, которая вызывает улыбку. Шутка в песне мягкая, поэтому она не обижает героя и не делает его смешным насильно.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песня знакомит слушателя с героем и настраивает на лёгкое, дружелюбное восприятие. Всё звучит просто и понятно, без лишней серьёзности.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тёплое, светлое настроение. Оно хорошо подходит уроку музыки во 2 классе, потому что помогает слушать легко и с интересом.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легко запоминается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первый 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и ясный сюжет сразу помогают уловить смысл. Ребёнок быстро понимает, о ком идёт речь.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чёткий ритм делают фразы удобными для заучивания. Они звучат почти как весёлая считалка.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Помним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прослушивания в памяти остаётся не только мелодия, но и образ Мити. Это делает песню особенно устойчивой и узнаваемой.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такие бытовые детали делают героя близким и понятным. Ребёнок может увидеть в нём себя, одноклассника или друга из знакомой школьной среды.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Митя как герой из повседневной жизни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Митя похож на обычного школьника: он живёт в мире игр, разговоров, домашних дел и маленьких привычек, которые легко узнать в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62041"/>
            <a:ext cx="249000" cy="199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песня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вызывает лёгкую улыбку, потому что смешные моменты в ней поданы мягко и без насмешки. Слушатель радуется вместе с героем, а не смеётся над ним.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симпатия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Митя быстро становится симпатичным, потому что он живой, обычный и немного забавный. Такая подача помогает почувствовать к нему тёплое, почти дружеское отношение.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и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нет строгости и упрёка. Она учит смотреть на детские особенности спокойно, с пониманием, и замечать в них не ошибку, а характер.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Стихотворный ритм как игра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рифмы делают звучание особенно запоминающимся. Они создают ощущение игры, в которой ребёнку хочется слушать дальше и тихо повторять услышанное.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строению стихотворение воспринимается просто и весело. Младшим школьникам легко уловить его рисунок, потому что он похож на знакомую словесную игру.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что слышно в тексте, — это чёткий ритм. Он помогает словам двигаться легко и живо, словно песенка сама подсказывает следующий шаг.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 сохранить светлое настроение. Песня должна звучать с улыбкой, по-доброму и непринуждённо; тогда образ Мити получится живым и убедительным.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исполнении песни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Исполнять песню нужно отчётливо и легко: важны чёткая дикция, ясные согласные и спокойный темп, чтобы каждое слово было хорошо слышно.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образ песни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текст, музыка и исполнение вместе создают цельный и запоминающийся образ Мити.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песня интересна второклассникам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замечать характер в мелочах и понимать, что смешной герой может оставаться добрым, а не становиться смешным для обиды.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показывает, как из короткого имени и нескольких бытовых деталей возникает яркий и запоминающийся персонаж, которого легко представить рядом с собой.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8–10 лет особенно важны узнаваемые ситуации. Здесь нет далёкого сказочного мира, зато есть понятные привычки и близкие жизненные наблюдения.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развивают внимание к слову и образу. Ребёнок учится не только слушать музыку, но и видеть, как она рассказывает маленькую историю.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детскими песнями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«Митя» напоминает многие детские песни, где герой не идеален, а очень живой. В таких произведениях важны юмор, короткий сюжет и простые, знакомые детали.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Подобные песни легко запоминаются, потому что в них есть ясный характер и тёплый взгляд на ребёнка. Слушателю хочется улыбнуться и сразу представить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88148" y="1720125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героя сразу задаёт близкий, домашний тон и помогает представить обычного мальчика.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286375" y="3089850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детали в песне звучат мягко и по-доброму, без обиды и насмешки.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49473" y="1720125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средства делают текст живым, лёгким для слуха и удобным для запоминания.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81275" y="3089838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детские занятия и привычки превращают маленькую песню в понятную историю.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напоминает, что смешное не обязательно бывает обидным. Если в нём есть доброта, оно помогает лучше понять человека и улыбнуться вместе с ним.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особенно важны искренность, лёгкость и тёплое отношение друг к другу. Именно поэтому образ Мити остаётся близким и симпатичным для слушателя.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ребёнок может быть очень интересным, если смотреть на него внимательно. Даже маленькие привычки и особенности делают героя узнаваемым и живым.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легко запомнить и приятно петь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«Митя» запоминается потому, что в ней удачно соединены тёплый юмор, простой язык и живой детский образ. Для урока музыки во 2 классе это особенно удачный выбор.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2026-05-24T19:05:47Z</dcterms:created>
  <dcterms:modified xsi:type="dcterms:W3CDTF">2026-05-24T19:05:47Z</dcterms:modified>
</cp:coreProperties>
</file>