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 месяцев»: сказка о добре, труде и справедливости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падчерицы, королевы и двенадцати братьев-месяцев: добро побеждает жестокость.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Яковлевич Маршак создал пьесу-сказку «Двенадцать месяцев» в 1942–1943 годах. В ней народный сюжет соединён с авторскими диалогами и сценами. Это произведение удобно для школьного чтения: ясный сюжет и понятная нравственная мысль.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Автор, жанр и место сказки в школьном чтении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сокращении хорошо видно, как королева требует подснежники зимой: её приказ запускает цепочку событий. Речь и решения героев сразу показывают, что каприз может разрушать порядок вещей.
</a:t>
            </a:r>
            <a:endParaRPr lang="en-US" sz="1168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показан путь падчерицы в зимний лес и её встреча у костра. Здесь особенно заметны её терпение, вежливость и уважение, которые помогают устоять перед страхом и трудностями.
</a:t>
            </a:r>
            <a:endParaRPr lang="en-US" sz="1174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чудесный круговорот: в лесу появляются двенадцать месяцев, и происходит развязка. Сокращение убирает второстепенные сцены, но сохраняет связь поступка и результата.
</a:t>
            </a:r>
            <a:endParaRPr lang="en-US" sz="114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картины в сокращенном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— труд, терпение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трудолюбива, терпелива и вежлива, даже когда ей тяжело. Она не отвечает злом на обиду и старается действовать по совести, потому что не теряет человечность.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и её дочь — жадность и привычка к выгоде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жестока и завистлива: ей важнее собственная выгода, чем справедливость. Дочь мачехи перенимает эти черты — ленится, капризничает и пытается получить желаемое без труда.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и мачеха: два разных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требует подснежники зимой, потому что ей хочется редких цветов сразу. Её решение звучит как приказ, но именно оно становится причиной дальнейших испытаний для других.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 о награде за подснежники показывает опасность власти без опыта и знаний. Желание быстро получить чудо превращается в несправедливые требования, а природу нельзя переделать приказом.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королевы соединяются прихоть, самоуверенность и неумение понимать законы природы. Её поступок помогает понять: каприз одного человека может принести беду целому ряду людей.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и ее каприз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действие в сказке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пьесы-сказки (в сокращённом пересказе)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356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месяц в сказке имеет свой «характер», но вместе они поддерживают природный порядок. Так время живёт по своим законам и не зависит от человеческих желаний.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месяцев — смена состояния мира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особенно добр к падчерице: он видит её терпение и честность. Благодарность в сказке становится продолжением правильного поведения, а не случайностью.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Апрель замечает добро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месяцы сохраняют справедливость и не позволяют нарушать ход времени. Их роль напоминает: поступки имеют смысл и не остаются без последствий.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старших месяцев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братьев-месяцев соединяет представления о погоде, календаре и смене времён года. Чудо в сказке объясняется через живую связь человека и природы.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идея о календаре и природе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Двенадцать месяцев как силы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Суждения и распределение качеств по мотивам текста С. Я. Маршака «Двенадцать месяцев» (в сокращении).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действует настойчиво и по совести, а корысть героев вокруг неё ведёт к сбоям в сюжете.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чем честнее и ответственнее поступки, тем больше помощи. Власть и богатство сами по себе не гарантируют справедливый итог.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героев по поступкам и качествам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2818" y="1263800"/>
            <a:ext cx="2801714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зависят от поступков и отношения к другим, а не от богатства и положения.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выигрывает тот, кто следует нравственным правилам: терпение, милосердие и справедливость приводят к поддержке.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С. Я. Маршака «Двенадцать месяцев».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каждый герой в финале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 появляются зимой как знак ранней весны и чуда. В сказке они напоминают: перемены возможны даже в самый холодный период.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королевы эти цветы превращаются в проверку власти. Ей открывается мысль, что природу нельзя подчинить капризу и приказу, а просьба должна уважать законы времени.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падчерицы подснежники становятся наградой за терпение и честность. Её доброе поведение помогает пережить страх и получить результат по справедливости.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 как символ надежды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931"/>
            <a:ext cx="4252500" cy="23297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4700" y="887931"/>
            <a:ext cx="4252500" cy="23297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23950" y="3829695"/>
            <a:ext cx="3925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снежном лесу появляется костер — маленький остров света в темноте и холоде. Его огонь согревает не только тело, но и надежду: рядом становится легче говорить, слушать и не сдаваться. Даже суровая зима на миг отступает перед живым теплом.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23950" y="3397845"/>
            <a:ext cx="3925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посреди мороза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450" y="3829695"/>
            <a:ext cx="41247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костра собираются братья-месяцы: вокруг пламени обычный мир будто встречается с чудом. Здесь решается, кому будет дано весеннее чудо, а кому придется столкнуться с последствиями своих слов и поступков. Контраст огня и зимы делает выбор героя особенно заметным.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450" y="3397845"/>
            <a:ext cx="4124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у огня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костер в лесу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повторов и выразительных обращений, поэтому фразы легко запоминаются и хорошо подходят для чтения вслух. Такой ритм помогает удерживать внимание слушателя.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в пьесе короткая и живо звучит: персонажи говорят так, что их характер сразу угадывается. Часто используются восклицания и точные оценки происходящего.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соединяются с образными выражениями: сказка не перегружает сложными формулировками. Благодаря этому даже школьнику понятны причины поступков и смысл чудесной помощи.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построены на контрастах: у одних — спокойствие и вежливость, у других — требования и капризы. Реплики становятся «подсказками» для понимания нравственного конфликта.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сказки: простые слова и яркие реплики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Я. Маршак «Двенадцать месяцев»; условная шкала по преобладающим признакам сезонов в тексте (интерпретация, не статистика).
</a:t>
            </a:r>
            <a:endParaRPr lang="en-US" sz="79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частях сюжета ключевыми становятся разные состояния природы: смена сезонов задает настроение испытания и награды, а не только фон.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у зимы и весны показывают, что именно эти сезоны сильнее всего связаны с запретом и появлением подснежников в композиции.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и их признаки в сказке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ясно звучит народная идея: добро тянется к добру и возвращается наградой, а жадность ведет к провалу. У героев итог зависит не от титула, а от поступков.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получает помощь, потому что терпит несправедливость и сохраняет уважение к другим. Она не подменяет честность расчетом и не пытается «выиграть любой ценой».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и ее дочь терпят неудачу, потому что ставят выгоду выше людей и природы. Их ценности сводятся к лени и требованию результата без труда, поэтому они теряют шанс на удачу.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мотивы и мораль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поступков героев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в пьесе-сказке «Двенадцать месяцев» (от приказа к финальному восстановлению порядка)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сцена у костра показывает падчерицу в момент испытания. В ответ на встречу с месяцами она не спорит и не требует невозможного: держится спокойно, говорит вежливо и осторожно, как человек, который отвечает за себя.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раскрывается ее нравственная сила. Добро не исчезает даже в страхе и опасности: падчерица выбирает терпение и уважение. В этой точке сказка соединяет напряжение, чудо и смысл ее победы.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у костра как главный момент выбора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00" y="1518700"/>
            <a:ext cx="3264399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Я. Маршак «Двенадцать месяцев» (по избранным картинам в сокращении).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место в сокращенных картинах связано с отдельным этапом сюжета и помогает понять, как меняется справедливость: от домашней несправедливости к восстановлению порядка.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сюжета работает как «лестница нравственного смысла»: от тесной несправедливости к природному порядку и ясной награде за добрые поступки.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места действия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273" y="1445121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4047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273" y="320376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 в истории сразу различимы: поступки героев объясняют, почему один получает помощь, а другой — наказание. Сюжет легко обсуждать и разбирать по шагам.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герои и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и королева запоминаются благодаря поступкам и выразительным репликам. Дети могут пересказывать эпизоды и угадывать характер по тому, как герой говорит и что делает.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Чудо и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магия, но она связана с испытанием: чтобы произошло чудо, герой должен сохранить доброту и терпение. Это делает волшебство «смысловым».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можно 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обсуждать честность, трудолюбие и уважение к другим. Также поднимается тема ответственности за свои желания: каприз разрушает, а забота помогает.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нравится школьникам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зимой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требует подснежники немедленно, и это запускает главный поворот сюжета: опасное поручение падает на падчерицу.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зимний лес
</a:t>
            </a:r>
            <a:pPr algn="l" indent="0" marL="0">
              <a:lnSpc>
                <a:spcPct val="130039"/>
              </a:lnSpc>
              <a:buNone/>
            </a:pPr>
            <a:r>
              <a:rPr lang="en-US" sz="5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Падчерица проходит испытание в холоде и темноте, проявляя терпение и вежливость. Именно ее поведение подготавливает встречу с чудом.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и помощь
</a:t>
            </a:r>
            <a:pPr algn="l" indent="0" marL="0">
              <a:lnSpc>
                <a:spcPct val="130039"/>
              </a:lnSpc>
              <a:buNone/>
            </a:pPr>
            <a:r>
              <a:rPr lang="en-US" sz="5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волшебная встреча с братьями-месяцами: герою помогают соотнести желания с законами природы и получить награду весной.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Наказание и финал
</a:t>
            </a:r>
            <a:pPr algn="l" indent="0" marL="0">
              <a:lnSpc>
                <a:spcPct val="130039"/>
              </a:lnSpc>
              <a:buNone/>
            </a:pPr>
            <a:r>
              <a:rPr lang="en-US" sz="5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Мачеха и ее дочь пытаются повторить чужой успех, но жадность приводит к поражению. Добрый герой получает справедливый результат.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в сокращенном варианте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 месяцев» убеждает: трудолюбие, скромность и доброта приводят к помощи и справедливому вознаграждению. Жадность, лень и произвол заканчиваются поражением, а природный порядок поддерживает честного человека.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добро, труд и справедливость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2026-05-12T23:06:29Z</dcterms:created>
  <dcterms:modified xsi:type="dcterms:W3CDTF">2026-05-12T23:06:29Z</dcterms:modified>
</cp:coreProperties>
</file>