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текста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summary помогает понять текст и передать главное своими словами.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summary важно на уроках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 проверяет понимание текста, развивает словарный запас и учит строить связное высказывание. Этот вид работы нужен не только для чтения, но и для подготовки к заданиям, где важно быстро выделять главное.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summary в английском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 сохраняет только основную тему текста и его общий смысл. В нём не должно быть лишних пояснений, которые не помогают понять, о чём говорит автор.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пересказе остаются только важные события, факты и вывод. Всё второстепенное, что не меняет понимание текста, опускается.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summary заметно короче исходного текста, потому что в нём используются точные и простые формулировки без повторов и длинных описаний.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личного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summary не добавляют собственные комментарии, догадки и оценки. Задача ученика — передать содержание оригинала, а не рассказать о своём отношении к нему.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summary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отобрать главное и сохранить смысл текста.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выделять key ideas в 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 с пометками
</a:t>
            </a:r>
            <a:pPr algn="ctr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читает короткий рассказ и подчёркивает первое предложение каждого абзаца. Эти строки помогают сразу увидеть тему, проблему и главное направление мысли автора, поэтому в поле для заметок остаются только самые важные слова.
</a:t>
            </a:r>
            <a:endParaRPr lang="en-US" sz="1192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как 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тексте слово problem повторяется несколько раз, а рядом встречаются solution и result. Такие повторяющиеся сигналы показывают, что автор развивает одну важную идею, а не сообщает случайные подробности.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и поля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выделяет маркером имена, место и причину события, а на полях пишет короткие пометки. Получается удобная схема, по которой легко собрать summary без лишних деталей и длинных фраз.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75052"/>
            <a:ext cx="4022400" cy="2241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информацию нужно сохранить, а какую сократить или убрать.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summary остаётся только то, без чего текст нельзя понять; всё остальное сокращается или убирается.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написанию summary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summary, а что исключается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кратко обозначают, о чём идёт речь: кто, где и почему оказался в центре текста.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итог события, решения проблемы или главное последствие.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передают главное действие или изменение, не нарушая последовательность, заданную автором.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оставляют одно предложение, которое помогает завершить мысль и сохранить логичность пересказа.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 summary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хороший summary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краткий пересказ строится вокруг главной информации, а не вокруг подробностей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отобраны key ideas, тем точнее и короче получается summary.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объяснение структуры summary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для summary на 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after that и finally помогают показать, что события идут одно за другим. Они делают пересказ понятным даже тогда, когда текст содержит несколько шагов или эпизодов.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because, so и as a result помогают объяснить, почему что-то произошло и к чему это привело. Такие слова особенно полезны, когда в тексте есть проблема, действие и итог.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names, places, dates, problem, solution и result подсказывают, что именно важно запомнить. Они помогают не потерять главные факты и быстро собрать краткий пересказ.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не делают текст длиннее, но связывают предложения между собой. Благодаря им summary звучит логично, а мысли переходят друг в друга без резких разрывов.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работы с текстом помогают по-разному: один объясняет фразу, другой выделяет главное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Paraphrase сохраняет почти весь смысл исходной фразы, а summary отбирает только самое важное. В школе это две разные задачи.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работы с текстом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краткой передачи текста на уроке английского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формат задания влияет на объём, стиль и степень подробности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цель задания, тем легче выбрать нужный объём и уровень детализации.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работы с текстами на уроке английского языка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исказить смысл оригинального текста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summary нужно оставлять только то, что действительно сказано в тексте: события, причины и итог. Вымышленные подробности и догадки сразу делают пересказ неточным.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меняйте смысл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нельзя заменять так, чтобы изменилось значение. Особенно важно не путать персонажей, действия и причинно-следственные связи, иначе смысл оригинала будет искажён.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точность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даты, места и важные факты лучше передавать без ошибок. Это особенно важно в текстах о поездках, школьной жизни, новостях и реальных событиях.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добавляйте своё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summary не содержит личных оценок, советов и комментариев. Его задача — кратко и точно передать содержание текста, а не рассказать, что думает ученик.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summary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самопроверка помогает увидеть, сохранён ли смысл и достаточно ли краток текст.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девятиклассников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79375" y="127736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оставляют почти весь исходный материал без сокращения. В результате summary теряет свою главную особенность — краткость и отбор только самой важной информации.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690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главной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перечисляет детали, но забывает о главной идее текста. Тогда пересказ выглядит разрозненным и не помогает понять, о чём был исходный материал.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4115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Дословное переписывание фраз из оригинала показывает, что текст не был переработан. В хорошем summary нужно передавать смысл своими словами, сохраняя точность и ясность.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081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переходных слов предложения звучат отдельно и не образуют цельный текст. Связки помогают показать порядок событий, причину, результат и общую логику изложения.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03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и запутанные предложения делают summary трудным для чтения. Для школьной работы лучше использовать простые формы, которые передают смысл точно и без лишней нагрузки.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сокращается текст при написании summary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учебном примере видно, что сокращение связано не с потерей смысла, а с отбором информации. Важные идеи остаются, а второстепенные части убираются.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объёмом исходного текста и summary показывает, что краткость достигается точным выбором содержания.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9 класса: исходный текст 120–150 слов, summary 40–60 слов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summary на основе короткого текста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тему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короткий текст и отвечают на вопрос, о чём он. Это помогает сразу увидеть главную тему и не потеряться в мелких подробностях.
</a:t>
            </a:r>
            <a:endParaRPr lang="en-US" sz="1362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основную трудность или событие, вокруг которого строится текст. Именно этот элемент помогает понять, почему действия героев или автора важны для смысла.
</a:t>
            </a:r>
            <a:endParaRPr lang="en-US" sz="1259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Отбираем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оставляют только ключевые факты: кто действовал, что произошло и чем всё закончилось. Менее важные описания и повторяющиеся фразы убирают.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кратко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итоговом summary остаются несколько простых предложений, которые передают содержание без лишних деталей. Такой вариант показывает, что ученик понял текст и умеет сокращать его правильно.
</a:t>
            </a:r>
            <a:endParaRPr lang="en-US" sz="1288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0" y="102707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050" y="1027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877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3550" y="3025325"/>
            <a:ext cx="2058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и простые структуры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text is about… и The story begins with… помогают сразу назвать тему и задать читателю понятное направление перед кратким изложением.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Then, after that и finally помогают расположить действия в правильном порядке. Благодаря этим словам summary звучит логично и легко читается даже при небольшом объёме.
</a:t>
            </a:r>
            <a:endParaRPr lang="en-US" sz="1168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 и as a result показывают причину и итог. Они делают пересказ понятным и помогают связать события без лишних объяснений.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end и The main idea is… помогают завершить текст и подчеркнуть главное. Это особенно полезно, если нужно коротко подвести итог.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проверка помогает понять, готов ли текст к сдаче и соответствует ли он заданию.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пункты выполнены, summary обычно получается кратким, связанным и близким к смыслу оригинала.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школьной работы с summary на уроке английского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самопроверки summary
</a:t>
            </a:r>
            <a:endParaRPr lang="en-US" sz="2458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summary сильным и понятным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summary передаёт только то, что действительно есть в тексте. Он не искажает факты, не меняет причинно-следственные связи и не добавляет лишних подробностей.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отбор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умеет отделять essential information от less important details. Благодаря этому в нём остаются только главные идеи, а всё второстепенное убирается.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английская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особенно важны ясные слова и понятные предложения. Простая структура помогает сосредоточиться на содержании и не тратить силы на сложную форму.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должны идти последовательно, чтобы читатель легко понимал, что произошло сначала, что потом и чем всё закончилось. Это делает summary цельным и убедительным.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Summary: кратко, точно, по делу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summary помогает понять текст, выбрать главное и передать его своими словами на английском языке. Это полезный навык для уроков, контрольных и самостоятельной работы с любыми текстами.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2026-05-31T12:25:57Z</dcterms:created>
  <dcterms:modified xsi:type="dcterms:W3CDTF">2026-05-31T12:25:57Z</dcterms:modified>
</cp:coreProperties>
</file>