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растений: основные понятия и значение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создают урожайные и устойчивые сорта для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началась с простого отбора лучших растений на полях древних земледельцев. Со временем этот опыт превратился в науку, которая помогает создавать урожайные и устойчивые сорта. Сегодня она особенно важна из-за изменения климата и роста населения.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древнего отбора к современной науке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050" y="122560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931" y="3638866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794" y="3638866"/>
            <a:ext cx="234413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675" y="2447589"/>
            <a:ext cx="267900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методы селекции растений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большой популяции выбирают растения с нужными признаками и размножают их семенами. Метод прост, хорошо подходит для широкого исходного материала и помогает быстро выделить полезные формы.
</a:t>
            </a:r>
            <a:endParaRPr lang="en-US" sz="977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отбор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 оценивает не только само растение, но и его потомство. Такой подход дольше, зато позволяет точнее закрепить нужные свойства и получить более однородный сорт.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растения воздействуют физическими или химическими факторами, чтобы вызвать наследственные изменения. Затем отбирают редкие удачные варианты, например формы с повышенной устойчивостью к болезням.
</a:t>
            </a:r>
            <a:endParaRPr lang="en-US" sz="903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Мутагенез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растение целенаправленно вносят нужный ген, чтобы получить заранее выбранное свойство. Такой способ открывает новые возможности, но требует строгой проверки безопасности и результата.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сорта или виды скрещивают, чтобы объединить в одном потомстве ценные признаки. Этот метод особенно полезен, когда нужно совместить урожайность, качество плодов и устойчивость к условиям среды.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отбор: суть и результаты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быстрый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массовом отборе селекционер выбирает лучшие растения из большой группы и собирает их семена вместе. Метод особенно удобен там, где важно быстро обработать много исходного материала.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метода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помогает сохранить удачные признаки на первом этапе работы, но не гарантирует полной чистоты сорта. В следующем поколении могут появиться растения с нежелательными свойствами.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отбор: специфика и достижения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 начинается с выбора одного особенно удачного растения. Затем селекционер проверяет его потомство, чтобы убедиться, что нужный признак действительно передаётся дальше.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требует терпения, потому что проверка занимает несколько поколений. Зато он помогает получать более однородные сорта, что важно для стабильного урожая и предсказуемого качества.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массового и индивидуального отбора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отбора отличаются по скорости, точности и результату. Таблица показывает, где каждый метод особенно полезен.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отбор удобен для быстрого отбора из большой группы, а индивидуальный лучше подходит для закрепления стабильных признаков.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«Биология. Селекция» для 9 класса.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создают новый сорт растения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селекционной работы по школьному курсу биологии.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9244" y="994175"/>
            <a:ext cx="3619313" cy="372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8250" y="13682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селекцией активно занимаются Институт общей генетики РАН и Вавиловский институт. Их исследования помогают сохранять и улучшать коллекции растений, особенно картофеля, пшеницы и других важных культур.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центры селекции растений в мире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8250" y="31154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центр улучшения кукурузы и пшеницы в Мексике и Международный институт риса на Филиппинах работают для разных стран. Их разработки нужны для более устойчивых сортов в жарком и влажном климате.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8622556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и гороховые грядки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монастырском саду Мендель внимательно наблюдал за горохом: считал семена, сравнивал цвет и форму, записывал результаты. Так появились законы наследования, которые показали, что признаки передаются по определённым правилам. Его работа превратила наблюдения садовода в строгую науку.
</a:t>
            </a:r>
            <a:endParaRPr lang="en-US" sz="943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Мичурин: смелые скрещивания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Мичурин работал с яблонями, грушами и другими плодами, пробуя скрещивать далёкие по происхождению формы. Он стремился получить сорта, которые выдерживают холод и дают хороший урожай. Его опыт показал, что настойчивый отбор и гибридизация могут менять сады целых регионов.
</a:t>
            </a:r>
            <a:endParaRPr lang="en-US" sz="988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Вавилов и карта происхождения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Вавилов собирал семена по разным странам и изучал, где появились культурные растения. Он создал карту центров происхождения и развивал идею генофонда, чтобы учёные знали, какие признаки искать для селекции. Благодаря его работе растения стали рассматривать как богатое наследие природы.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которые изменили селекцию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как важнейший метод селекции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полезных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гибридизации селекционер скрещивает разные сорта, а иногда и разные виды растений. Цель одна: соединить в потомстве нужные качества, например высокую урожайность и стойкость к неблагоприятным условиям.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сельском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в СССР гибридизация твёрдой и мягкой пшеницы помогла получить более урожайные и морозостойкие формы. Сегодня этот метод часто используют при создании гибридных помидоров и огурцов, устойчивых к болезням и вредителям.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Мутагенез и его вклад в выведение новых сортов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Мутагенез помогает селекционерам получать новые наследственные варианты, воздействуя на семена или клетки радиацией и химическими веществами. Такой подход ускоряет появление полезных признаков, которые редко возникают сами.
</a:t>
            </a:r>
            <a:endParaRPr lang="en-US" sz="1178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среди множества растений отбирают только удачные формы, например короткостебельную пшеницу и устойчивый к ржавчине ячмень. Метод требует строгого контроля, потому что не все мутации безопасны.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9244" y="994175"/>
            <a:ext cx="3619313" cy="372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8250" y="13682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2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тканей и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12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гибридизация объединяет части разных растений с помощью прививки или клеточных методов. Так можно сочетать полезные свойства, которые при обычном скрещивании не соединяются, в одном экземпляре. Это важно для экспериментов и ускорения селекционной работы.
</a:t>
            </a:r>
            <a:endParaRPr lang="en-US" sz="1232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гибридизация: приёмы и успехи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8250" y="31154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селекционерам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помидорник, в котором пытались объединить картофель и томат. Такие опыты показывают, как биотехнологии расширяют возможности создания новых форм для сельского хозяйства и науки.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8622556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как ключ к точности селекции растений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позволяет заранее понимать, какие признаки передадутся потомству, и выбирать родительские формы точнее. Это делает селекцию не случайным поиском, а управляемой научной работой с понятным результатом.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ДНК-маркёры помогают быстро находить растения с нужными аллелями, например устойчивые к фитофторе картофельные формы или засухоустойчивую кукурузу. Генетические базы данных ускоряют такой отбор и уточняют родство сортов.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наследования признаков у культурных растений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доминирование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полном доминировании один аллель заметно подавляет другой, и у потомства проявляется преимущественный признак. Так селекционеру проще закреплять полезные свойства, например повышенную сахаристость у свёклы.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неполном доминировании признаки родителей смешиваются, и появляются промежуточные варианты окраски или формы. Именно так получают необычные оттенки цветков у некоторых декоративных растений в селекционных опытах.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Клоновая селекция и вегетативное размножение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Клоновая селекция основана на размножении растений, которые сохраняют лучшие свойства материнского экземпляра без расщепления признаков. Благодаря этому можно быстро получить много одинаковых и ценных растений.
</a:t>
            </a:r>
            <a:endParaRPr lang="en-US" sz="1178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особенно удобен для клубники: усы позволяют получать посадочный материал с одинаковым вкусом, размером и урожайностью ягод. Для хозяйства это значит более предсказуемый результат.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сорта растений, созданные селекцией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устойчивый к опасной болезни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 картофеля «Ломоносовский» стал заметным достижением российской селекции. Его ценят за устойчивость к фитофторе и хороший урожай даже в неблагоприятные сезоны. На полях такие растения выглядят крепкими и здоровыми, что особенно важно для фермеров. Благодаря таким сортам хозяйства меньше теряют урожай и экономят силы на защите посадок.
</a:t>
            </a:r>
            <a:endParaRPr lang="en-US" sz="1077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с высокой отдачей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 кукурузы Монсанто 810 известен высокой урожайностью, примерно на 20% выше обычной. Такие гибриды показывают, как селекция помогает получать больше зерна с той же площади. Каждый год в мире появляются тысячи новых сортов, и среди них есть культуры для разных климатов и почв, во всех регионах.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9244" y="994175"/>
            <a:ext cx="3619313" cy="372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8250" y="13682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урожая и стабильность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сорта уменьшают потери урожая, когда появляются инфекции, засуха или заморозки. Это особенно важно там, где одно заболевание может быстро повредить целое поле за несколько дней.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 экономическая эффективность селекции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8250" y="31154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ручного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приспособленные к механизированной уборке, облегчают работу в хозяйстве и делают производство дешевле. Кроме того, селекция помогает выращивать культуры на засолённых и сухих почвах без лишних затрат.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8622556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растения: плюсы и минусы
</a:t>
            </a:r>
            <a:endParaRPr lang="en-US" sz="2455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 создают, когда в растение вводят ген другого организма, чтобы получить нужное свойство. Так появляются сорта сои, устойчивые к гербицидам, и хлопок, защищённый от вредителей.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таких растений связана с защитой урожая, но важно проверять их безопасность для людей и природы. Поэтому вопросы биобезопасности и биоэтики обсуждают учёные и общество.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задачи и перспективы селекции растений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вызовы для селекционеров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селекцию осложняют сокращение биоразнообразия, смена климата и появление новых болезней растений. Старинные сорта не всегда справляются с такими условиями, поэтому нужны новые решения для полей и теплиц.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методы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Перспективу даёт точная геномная селекция и редактирование с помощью CRISPR/Cas9. Эти методы помогают быстрее находить нужные изменения и создавать более экономные, устойчивые сорта для будущего земледелия.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растений: наука, меняющая сельское хозяйство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 помогает людям получать больше качественной еды и лучше защищать урожай от болезней и погоды. Именно поэтому она остаётся одной из самых важных областей современной биологии.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2026-05-09T17:06:34Z</dcterms:created>
  <dcterms:modified xsi:type="dcterms:W3CDTF">2026-05-09T17:06:34Z</dcterms:modified>
</cp:coreProperties>
</file>