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с рациональными числами в 7 классе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точно: знаки, дроби, действия и проверка результата.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числа: основа вычислений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помогают работать с дробями, отрицательными числами и десятичными записями. На их примере удобно осваивать правила вычислений и применять математику в измерениях, деньгах, температуре и других жизненных ситуациях.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рациональных чисел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целое число можно записать как дробь со знаменателем 1, поэтому 5 и 5/1 обозначают одно и то же рациональное число.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удобно использовать, когда нужно показать часть целого. Например, ½ и −¾ — рациональные числа, которые легко переводятся в другие формы записи.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тоже относятся к рациональным числам, если их можно представить в виде дроби a/b. Это делает вычисления и сравнение более наглядными.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может быть записана по-разному. Выбирают ту форму, которая удобнее для сравнения, устного счета или выполнения конкретного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рациональных чисел и примеры записей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все три формы равноправны и относятся к одному множеству чисел.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не меняют сущность числа: важна не форма, а возможность представить его дробью a/b.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«Рациональные числа»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при действиях с числами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как меняется знак результата в разных действиях.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умножения и деления решает знак множителей, а для сложения и вычитания — модули и преобразование выражения.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правил вычислений с рациональными числами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рациональных чисел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имеют одинаковые знаки, складывают их модули и сохраняют общий знак. Так удобно работать и с целыми числами, и с дробями.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знаки разные, из большего модуля вычитают меньший. Знак результата берут по числу, модуль которого оказался больше.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Получаются такие ответы: −7 + 3 = −4, 5 + (−2) = 3, −1,5 + (−2,3) = −3,8. Во всех случаях важно внимательно следить за знаком.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знак результата показывает направление движения: вправо — к большим значениям, влево — к меньшим. Это помогает понять ответ 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чисел с разными знаками: пошаговый алгоритм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знак ответа и проверить вычисление на числовой прямой.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 числовой прямой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вправо и шаг влево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каждое число имеет свое место. Если прибавляют положительное число, точка смещается вправо; если прибавляют отрицательное, движение идет влево. Так видно, почему знак слагаемого напрямую влияет на направление и итоговый результат.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 2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точки 2 и добавляем −5. Сначала отмечаем исходное число, затем откладываем пять единиц влево. Получаем −3, и этот ответ легко проверить по положению точки на прямой.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 прибавление противоположного числа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удобно заменять суммой: a − b = a + (−b). Это правило работает для целых чисел, дробей и десятичных записей, поэтому его нужно запомнить как основу 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вычитается отрицательное число, скобки особенно важны. Они показывают, что знак внутри меняется на противоположный и влияет на весь результат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правилу 6 − (−2) = 8, −4 − 3 = −7, 2,5 − 1,8 = 0,7. Проверка таких выражений помогает быстрее замечать ошибки в знаках.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вычитание меняет результат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что знак вычитаемого может изменить значение выражения сильнее, чем кажется сначала.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положительного числа уменьшает результат, а вычитание отрицательного — увеличивает его. Поэтому выражения со знаком минус требуют особой внимательности.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темы «Рациональные числа»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рациональных чисел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правило знаков для умножения и деления, а также напоминает, почему деление на ноль не определено.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 делении сначала определяют знак результата, затем вычисляют модуль. Деление на ноль исключено, так как не имеет смысла в арифметике.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 рациональными числами, курс математики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рациональных чисел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модули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умножить рациональные числа, сначала перемножают их модули. Затем к полученному числу добавляют знак, который определяется знаками множителей.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множителя положительные или оба отрицательные, произведение будет положительным. Это удобно запоминать как правило одинаковых знаков.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знаки множителей различаются, произведение становится отрицательным. Например, −2 × 0,5 = −1, потому что множители имеют разные знаки.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произведении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множитель равен нулю, произведение тоже равно нулю. Это правило не зависит от знака второго множителя.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рациональных чисел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модули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делят модули чисел, не обращая внимания на знаки. Это помогает сосредоточиться на самой операции и получить числовую часть ответа.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делимое и делитель одного знака, частное положительное. Если знаки разные, результат будет отрицательным.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−9 ÷ 3 = −3, а −8 ÷ −2 = 4. В обоих случаях знак ответа получается по правилу знаков, а модуль — из деления чисел.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деление можно умножением: частное умножают на делитель и получают делимое. Такой способ помогает быстро заметить ошибку в знаке или в вычислении.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общепринятый порядок вычислений в выражениях с рациональными числами и скобками.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в жизненных ситуациях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меняется по шкале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улице было −4 °C, а затем температура повысилась на 6 °C. В результате получилось 2 °C, и знак числа сразу показывает, что стало теплее. Такие задачи часто встречаются в погодных сводках и календарях наблюдений.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и глубина тоже считаются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телефоне было 150 рублей, а затем потратили 230 рублей. Баланс стал −80 рублей. Похожая логика работает и с глубиной: если точка находилась на −12 м, а затем поднялись на 5 м, получится −7 м.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заметные трудности, с которыми сталкиваются семиклассники при работе с отрицательными числами и скобками.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знаком минус и порядком действий. Регулярная проверка и внимательное чтение выражения заметно снижают их число.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 вычислениях с рациональными числами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обратным действием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использовать обратное действие для самопроверки результата и быстрее находить ошибки в знаках и вычислениях.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позволяет быстро подтвердить ответ. Этот способ особенно полезен там, где легко перепутать знак или порядок операций.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вычислений, курс математики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расположено правее меньшего. Это правило помогает сразу оценить результат сравнения, не переходя к вычислениям и не теряя знак числа.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модулю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понять, какое число больше по абсолютной величине. Именно это помогает выбрать знак ответа при сложении и вычитании чисел с разными знаками.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Верно, что −0,3 &gt; −0,8, а 2,4 &gt; 1,9. Также −5 &lt; 0, потому что любое отрицательное число меньше нуля.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чисел перед вычислением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собирает основные умения в единую картину и помогает увидеть, какие действия встречаются в теме чаще всего.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темы — действия сложения и вычитания, а остальные умения поддерживают точность вычислений и правильную проверку ответа.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«Вычисления с рациональными числами»,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рациональных числах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помогают описывать реальные изменения и вычислять их точно. Если помнить правила знаков, порядок действий и проверять результат, можно уверенно решать примеры и задачи в любой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2026-05-29T20:20:48Z</dcterms:created>
  <dcterms:modified xsi:type="dcterms:W3CDTF">2026-05-29T20:20:48Z</dcterms:modified>
</cp:coreProperties>
</file>