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огромный город на карте становится маленьким кружком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уменьшает мир, чтобы его можно было прочитать.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умещает большой мир на одном листе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не рисует местность в настоящем размере: она уменьшает её, заменяет длинные объекты условными знаками и помогает увидеть сразу города, дороги, реки и границы, не теряя главное.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1:100 000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обозначение означает, что карта уменьшает местность в сто тысяч раз.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масштаб, тем больше деталей видно. Чем мельче масштаб, тем больше территории помещается на карте, но изображение становится проще.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картографии: определение масштаба карты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город на разных картах выглядит по-разному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самой общей карте город обычно отмечают маленькой точкой или кружком, потому что на листе нужно уместить очень много стран, морей и больших расстояний.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подробном плане уже можно увидеть улицы, парки, площади и станции. Здесь город как будто «рассказывает о себе» гораздо подробнее, чем на общей карте.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показывает одну страну, у города появляется больше места рядом с дорогами, реками и соседними населёнными пунктами, поэтому он выглядит заметнее.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 — много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населённый пункт может выглядеть по-разному, но это не меняет его размера в жизни. Меняется только уровень подробности изображения.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нарисовать весь город в настоящем размере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слишком велик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город занимает огромную площадь. На одном листе бумаги он не поместился бы целиком, если рисовать его без уменьшения и без упрощения.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городе есть тысячи домов, множество улиц, мостов, площадей и перекрёстков. Если показать их все, карта станет тесной и неудобной.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должен быть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нужна не для красоты, а для чтения. Ей важно оставаться аккуратной, чтобы взгляд быстро находил нужное место и не путался.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решает задачу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значок показывает, где находится город, и освобождает место для других объектов. Так карта остаётся ясной даже при большом количестве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превращается в значок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реального города к удобному картографическому знаку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173467"/>
            <a:ext cx="750900" cy="667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условные знаки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на карте помогает быстро найти населённый пункт. Он не показывает настоящий размер города, а только обозначает его место.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Голубая линия показывает реку или другой водный путь. Благодаря этому на карте легко увидеть, как вода проходит через местность.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Звёздочка часто отмечает столицу. Такой знак сразу выделяет самый важный город страны и помогает не перепутать его с обычными городами.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линия обозначает дорогу. Она соединяет города и помогает понять, как можно добраться из одного места в другое.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улица становится линией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большой карте длинная улица уже не помещается целиком как настоящий рисунок. Её заменяют тонкой линией и подписью, чтобы сохранить направление и не перегрузить лист лишними деталями.
</a:t>
            </a:r>
            <a:endParaRPr lang="en-US" sz="1264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выбирает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оставляет только то, что особенно важно для ориентирования: города, дороги, реки, границы и крупные здания. Мелкие объекты убираются, иначе изображение стало бы слишком шумным.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помогает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карте слишком много маленьких деталей, глаза быстро устают. Простое изображение легче понять: сразу видно, где находится объект и как он связан с другими местами.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карте остаются только главные объекты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2 561,5 км²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такую площадь занимает Москва, поэтому на общей карте её удобно показывать знаком, а не целым рисунком.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город, тем труднее уместить его улицы, районы и площади на маленьком листе. Поэтому на общих картах используют условный знак.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Мэра Москвы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кружок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легендой и условными знаками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— это маленькая шпаргалка к карте. Она подсказывает, что значит каждый кружок, линия или значок, чтобы мы не гадали и не путали объекты между собой.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её помощью легко понять, где отмечен город, где проходит дорога, а где течёт река. Без легенды карта выглядела бы как ребус без ответа.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даже новичку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помогает читать карту даже тем, кто делает это впервые. Достаточно один раз посмотреть подсказку, и карта сразу становится дружелюбной и понятной.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— важная подсказка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знак, большой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столица часто выглядит как скромный кружок, хотя в жизни это большой и очень оживлённый город. На листе ему достаётся мало места, потому что рядом нужно уместить ещё много других объектов.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живёт целый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агломерации Токио живёт более 37 миллионов человек. Но на карте даже такой гигант занимает немного места, ведь карта должна быть удобной для чтения, а не превращаться в огромный плакат.
</a:t>
            </a:r>
            <a:endParaRPr lang="en-US" sz="1182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на карте может быть маленькой, а в жизни — огромной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значка зависит от того, какая карта перед нами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мира города показывают маленькими точками или кружками, потому что нужно уместить сразу целые страны, океаны и континенты. Здесь важнее увидеть, где что находится, чем разглядеть детали.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города уже видны улицы, районы, парки и станции. Чем ближе масштаб, тем больше подробностей помещается на листе, и тем легче найти нужное место.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области знак города может быть заметнее: места уже больше, а значит, можно показать больше дорог, рек и названий. Карта становится подробнее, но всё ещё остаётся удобной.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карты мира к плану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общего изображения к более подробному показан через увеличение масштаба.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маленький кружок — это не обман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58193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занимает мало места и помогает уместить на листе сразу много городов, дорог и рек. Благодаря этому карта остаётся аккуратной и не превращается в тесную головоломку.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размер, а 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кружок не говорит о том, что город крошечный. Это только условный знак, как ярлычок на коробке: он подсказывает, что именно находится в этом месте.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58193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нужна, чтобы быстро найти нужное место. Небольшой значок делает город заметным среди других объектов и помогает не потеряться в большом количестве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 в миниатюре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карту как очень уменьшенный рисунок, всё становится на свои места. Реальный город остаётся большим и шумным, а на карте он превращается в простой знак, чтобы изображение было понятным и аккуратным.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вместо целого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можно увидеть настоящий город, а рядом с ним — его маленький кружок на карте. Это как фотография и значок рядом: один показывает, как всё выглядит в жизни, другой помогает быстро найти место.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похожа на очень уменьшенный рисунок мира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исчезают первыми при уменьшении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мелкие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уменьшении первыми исчезают отдельные дома, дворы и узкие улочки. Их слишком много, и на маленьком листе они быстро превратились бы в неразборчивое пятно.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мелкие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становятся незаметными деревья, небольшие мостики и маленькие площадки. Эти детали важны в жизни, но на карте для них часто просто не хватает места.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главные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сохраняются крупные дороги, реки, границы и значки городов. Так изображение становится проще, а читать его намного легче даже новичку.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не перегружается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лишние мелочи убраны, карта выглядит чисто и понятно. Человек сразу видит главное и не отвлекается на детали, которые всё равно трудно разглядеть.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увидеть город подробнее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масштаб и ближе карта, тем больше полезных деталей можно рассмотреть.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маленьком кружке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 уменьшается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карте маленький только на рисунке. В жизни он остаётся таким же большим, с улицами, домами и площадями, просто карта показывает его в уменьшенном виде.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всё объясняет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понять, почему один и тот же город может выглядеть то точкой, то заметным участком. Чем крупнее масштаб, тем больше подробностей видно.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 листе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рисовать всё в настоящем размере, карта не поместится на листе. Поэтому картограф выбирает удобный размер, чтобы показать сразу много объектов и не запутать читателя.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— полезный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на карте не ошибка и не шутка. Это удобный знак, который помогает быстро найти город и понять, что он существует, даже если выглядит совсем крошечным.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на карте — умный помощник для читателя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кружок на карте — это не признак маленького города, а удобный знак. Масштаб, условные обозначения и легенда помогают карте оставаться понятной, аккуратной и очень полезной.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2026-05-26T02:51:01Z</dcterms:created>
  <dcterms:modified xsi:type="dcterms:W3CDTF">2026-05-26T02:51:01Z</dcterms:modified>
</cp:coreProperties>
</file>