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разнообразия и значения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жизни, обеспечивающая воздух, пищу и материалы для человека.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значение на Земле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появились 470 миллионов лет назад и заселили всю планету. Сегодня известно свыше 390 тысяч видов, а фотосинтез обеспечил кислород для жизни животных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растений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цветущие растения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включают свыше 250 тысяч видов, от орхидей до дубов. Они отличаются цветами и плодами, что помогает им распространяться и привлекать опылителей.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папоротникообразные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Голосеменные, например хвойные, имеют семена без покрова. Папоротники — древние представители с размножением через споры, они встречаются в лесах и болотах.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водоросли: простейшие растения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обычно небольшие и живут в тенистых влажных местах, а водоросли варьируются от микроскопических до огромных морских лесов, играя важную роль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растений: корень, стебель, лист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поглощает воду и минеральные вещества из почвы, обеспечивая приток питательных веществ и закрепляя растение в земле.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листья, служит транспортной системой для воды, питательных веществ и продуктов фотосинтеза.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главный орган фотосинтеза, их широкая поверхность помогает эффективно улавливать солнечный свет.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растений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долговечные гиганты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имеют один мощный ствол и большой запас прочности, примеры — дуб и ель. Они служат домом для многих животных и влияют на климат.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многокорневые растения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обычно ниже деревьев, с несколькими ветвистыми стеблями. Примеры: смородина и шиповник, они широко распространены в лесах и садах.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мягкие и быстрые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 имеют мягкие, не деревеснеющие стебли и короткий жизненный цикл, как одуванчик и мята. Они быстро растут и цветут.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сильно превосходят остальные группы по числу видов и составляют львиную долю растительного мира.
</a:t>
            </a:r>
            <a:endParaRPr lang="en-US" sz="122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ботаническое общество,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растений по числу видов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на Земле — цветковые, что отражает их эволюционный успех и разнообразие.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среде обитания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растения, например водоросли, имеют воздушные полости для плавучести и тонкие поверхности для обмена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кактусы аккумулируют воду в стеблях и имеют колючки вместо листьев, чтобы снизить испарение.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развивают мощную корневую систему для устойчивости и эффективного поглощения воды и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растений по природным зонам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горные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доминируют сухостойкие растения, кактусы, а в горах — альпийские травы и кустарники, адаптированные к холоду и ветру.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умеренные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изобилуют разнообразием видов, включая пальмы и лианы, в то время как умеренные леса заполнены хвойными и лиственными растениями.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флористические регионы мира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регионов с указанием количества видов и характерных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содержат наибольшее разнообразие растительных видов по сравнению с умеренными и сухими зонами.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ботаническое общество,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распространение растений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культурных растений расширило их ареал, например картофель из Америки распространился в Европе.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уменьшают естественные места обитания и угрожают локальным видам растений.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Занесение чужеродных видов может нарушать экосистемы и приводить к вытеснению местных растений.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природных территорий помогают сохранить растительное разнообразие и экологический баланс.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источник кислорода и питания
</a:t>
            </a:r>
            <a:endParaRPr lang="en-US" sz="295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процесс, при котором растения превращают солнечный свет, воду и углекислый газ в энергию и кислород, поддерживая жизнь на Земле и обеспечивая пищей другие организмы.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одно зрелое дерево за год способно выделить до 120 килограммов кислорода, что существенно влияет на качество воздуха и здоровье всего живого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растений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снижают эрозию и помогают сохранять плодородие, что позволяет экосистемам стабильно развиваться и предотвращает опустынивание.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регулируют климат, поддерживая оптимальную температуру и влажность воздуха, поглощая углекислый газ и участвуя в круговороте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средой обитания и источником пищи для множества животных и насекомых, создавая устойчивые и сложные биологические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растений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питания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картофель и яблоки — главные продукты, составляющие рацион человека. Благодаря им обеспечивается большая часть калорий и витаминов, необходимых для здоровья и развития.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промышленности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используется в строительстве и изготовлении мебели, хлопок и лён — для создания тканей. Растительный каучук применяется в производстве шин и разных изделий, поддерживая промышленный сектор.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в медицине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Женьшень, календула и эхинацея широко применяются для лечения и профилактики заболеваний. Многие современные лекарства основываются на растительных компонентах, что усиливает их эффективность и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78810"/>
            <a:ext cx="3856200" cy="19904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культуры по регионам и масштабу мирового производства, показывая их роль в обеспечении пищевых ресурсов человечества.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ведущих культур обеспечивают свыше 80% растительного питания населения планеты, подтверждая их стратегическую важность для продовольственной безопасности.
</a:t>
            </a:r>
            <a:endParaRPr lang="en-US" sz="974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продовольственные культуры мира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Лекарственная и медицинская ценность растений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мака получают морфин — сильное обезболивающее средство, применяемое в медицине для устранения тяжелой боли при различных заболеваниях.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Наперстянка — источник дигоксина, вещества, регулирующего сердечный ритм, что делает её важной в лечении сердечных болезней.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также поставляют витамины и фитонциды, а современные фармацевтические препараты часто основаны на их эфирных маслах, что способствует оздоровлению и укреплению иммунитета.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в жизни людей
</a:t>
            </a:r>
            <a:endParaRPr lang="en-US" sz="3373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 украшают города и дома, создавая комфортную атмосферу и улучшая общее восприятие окружающего пространства.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роза и тюльпан, способствуют улучшению настроения и снижают уровень стресса, что положительно влияет на психоэмоциональное состояние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из растений — ключевой материал для производства бумаги, мебели и строительства, что усиливает ее экономическую важность.
</a:t>
            </a:r>
            <a:endParaRPr lang="en-US" sz="115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использования растений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продовольственного использования подчёркивает роль растений в обеспечении питания, а разнообразие применения отражает их значимость для экономики.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утрате разнообразия и ухудшению среды обитания многих видов, отрицательно сказываясь на экосистемах.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истощение почв снижают их плодородие, что уменьшает биоразнообразие и ухудшает рост растений в природных сообществах.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растениям и меры охраны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ареалов растений, заставляя их адаптироваться или исчезать, что требует специальных мер по защите.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запреты на сбор редких видов и проекты по восстановлению лесов помогают сохранить уникальные растительные сообщества и биоразнообразие.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рекорды и необычные виды
</a:t>
            </a:r>
            <a:endParaRPr lang="en-US" sz="302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— гигант среди деревьев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 достигают высоты до 115 метров и считаются одними из старейших живых организмов на Земле. Их величие и долговечность поражают воображение учёных и туристов.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— самая маленькая цветковая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имеет размер около 1 миллиметра, что позволяет ей быстро распространяться на поверхности водоемов, обеспечивая пищу мелким организмам и поддерживая экосистемы.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Рафлезия — гигантский цветок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цветка раффлезии может достигать одного метра. Его яркий запах привлекает насекомых, способствуя опылению в тропических лесах Юго-Восточной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охрана растительного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экосистем, они поддерживают качество воздуха, обеспечивают пищу и сырьё. Сохраняя растительный мир, мы сохраняем будущее планеты и человечества.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2026-05-08T11:09:51Z</dcterms:created>
  <dcterms:modified xsi:type="dcterms:W3CDTF">2026-05-08T11:09:51Z</dcterms:modified>
</cp:coreProperties>
</file>