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как часть географии сельского хозяйства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объясняет, как природные условия и труд людей вместе создают урожай.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в курсе географии 9 класса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растениеводство рассматривают как наглядную связь природы и хозяйства: климат, осадки, рельеф и почвы задают условия, а специализация территорий определяет, какие культуры выращивают. Для России особенно важны степи, лесостепи, юг и орошаемые земли.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растениеводство как географическая отрасль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включает выращивание зерновых, технических, овощных, плодовых, кормовых и бахчевых культур. География отвечает: где их сеют и почему именно в этих местах.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тоже меняет территорию. Рассматривают агроклиматические ресурсы, плодородие почв, орошение и мелиорацию, а также различия сельскохозяйственных зон.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напрямую отражаются на урожайности: температура, осадки, длина тёплого периода и качество почв определяют скорость роста и будущий сбор.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культур и примеры растений
</a:t>
            </a:r>
            <a:endParaRPr lang="en-US" sz="2775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зерновых: хлеб начинается с поля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широких участках растут пшеница, рожь, ячмень, овёс и кукуруза. Эти культуры ценят за способность давать зерно для муки и круп, а также за важную роль в кормлении животных. Их размещают там, где климат подходит для созревания.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культуры: сырьё для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Подсолнечник, сахарная свёкла, лён и рапс выращивают не только для еды, а главным образом для переработки. Из них получают масло, сахар, волокно и другие продукты промышленности. Такие посевы хорошо показывают связь географии хозяйства и экономики.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 и сад: разнообразие овощей и плодовых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вроде капусты, моркови, свёклы, огурцов и томатов дают свежие продукты и сырьё для переработки. В садах растут яблоня, груша и вишня. Кормовые растения, например клевер и люцерна, поддерживают животноводство.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62115"/>
            <a:ext cx="4791900" cy="200837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основных групп сельскохозяйственных культур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культур решает свою задачу в хозяйстве — от питания людей до сырья для промышленности и кормов для животных.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культур позволяет одной отрасли обеспечивать разные потребности экономики: питание, переработку, сырьё и корма.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сельского хозяйства (обобщение типовых сведений)
</a:t>
            </a:r>
            <a:endParaRPr lang="en-US" sz="13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условия влияют на урожайность
</a:t>
            </a:r>
            <a:endParaRPr lang="en-US" sz="2725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прочих равных условиях решающими становятся осадки и обеспеченность почв питательными веществами, а техника и агротехника помогают раскрыть потенциал земли.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результаты получают там, где природные условия подходят культуре и хозяйство умеет их поддерживать орошением, удобрениями и грамотным уходом.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факторов (конкретные цифры в источниках могут различаться)
</a:t>
            </a:r>
            <a:endParaRPr lang="en-US" sz="13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растения от посева до хранения урожая
</a:t>
            </a:r>
            <a:endParaRPr lang="en-US" sz="2916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производственного цикла в растениеводстве: от выбора культуры до переработки.
</a:t>
            </a:r>
            <a:endParaRPr lang="en-US" sz="15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 главный природный ресурс растениеводства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это основа роста: корни получают из неё воду, воздух и питательные вещества. Поэтому без плодородной почвы растения развиваются слабее и дают меньший урожай.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повышения урожайности используют вспашку, рыхление и внесение органических и минеральных удобрений. Дополнительно применяют меры против эрозии, чтобы почва не теряла качество.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плодородные почвы в России — чернозёмы. Они особенно распространены в лесостепях и степях, где накопление органических веществ поддерживает питание растений.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4691" y="1294104"/>
            <a:ext cx="225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7118" y="3084118"/>
            <a:ext cx="309375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агроклиматические ресурсы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Растениям нужен определённый запас тепла. Он влияет на скорость развития: от прорастания до созревания. Поэтому разные культуры лучше удаются в разных климатических условиях.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тёплый период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помогает растениям создавать органические вещества через фотосинтез. Когда света достаточно, рост идёт активнее, а урожай формируется полнее.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для фотосинтеза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обеспечивают растения водой, но иногда влаги не хватает. Тогда урожайность снижается, а орошение помогает компенсировать нехватку и стабилизировать сбор.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и её дефицит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Агроклиматические ресурсы показывают, какие растения можно выращивать без больших потерь. В России наиболее благоприятные условия чаще встречаются на юге европейской части, в Северном Кавказе и местами на юге Сибири.
</a:t>
            </a:r>
            <a:endParaRPr lang="en-US" sz="1257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культур под территорию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роста растений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количеств факторов важны их соотношение и своевременность: например, недостаток влаги в критические фазы сильнее влияет на урожай.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и свет обеспечивают фотосинтез, а тепло поддерживает развитие, растения лучше используют питание и формируют урожай.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представления из школьного курса географии и основы агрономии (в относительных долях)
</a:t>
            </a:r>
            <a:endParaRPr lang="en-US" sz="13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посевами в течение вегетационного периода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Прополка и рыхление: воздух и питание для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растения набирают силу, важно регулярно пропалывать посевы и рыхлить междурядья. Сорняки забирают влагу и минеральные вещества, а корням культур нужен доступ воздуха. Рыхление уменьшает образование корки на почве и помогает воде проникать глубже.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растений: от вредителей и болезней до урожая
</a:t>
            </a:r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сезона посевы осматривают, чтобы вовремя заметить повреждения листьев, стеблей и корней. Вредители ослабляют растения, а болезни быстро распространяются при подходящей погоде. Для профилактики и защиты применяют агротехнические меры и при необходимости точечные препараты.
</a:t>
            </a:r>
            <a:endParaRPr lang="en-US" sz="1302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 по погоде: поддерживаем нужную влажность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 проводят, ориентируясь на осадки, температуру и стадию развития растений. При нехватке влаги культура замедляет рост, а при избытке повышается риск болезней. В хозяйствах часто используют дождевание или капельные системы, чтобы вода попадала к корням.
</a:t>
            </a:r>
            <a:endParaRPr lang="en-US" sz="137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защиты растений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 помогает не выращивать одну и ту же культуру на одном месте год за годом. Так снижается накопление вредителей и болезней, а почва меньше истощается и сохраняет питательные вещества.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сорта и качественные семена уменьшают риск потерь. Когда растения лучше переносят засуху или поражение конкретными болезнями, хозяйству проще поддерживать стабильную урожайность без лишних затрат.
</a:t>
            </a:r>
            <a:endParaRPr lang="en-US" sz="1349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средства применяют ограниченно и только по показаниям. Современный подход опирается на наблюдение за посевами и точный выбор времени обработки, чтобы снизить воздействие на окружающую среду.
</a:t>
            </a:r>
            <a:endParaRPr lang="en-US" sz="1371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методы включают использование природных способов сдерживания вредителей и правильное сочетание агротехники. Они поддерживают экологический баланс и уменьшают влияние на полезных насекомых.
</a:t>
            </a:r>
            <a:endParaRPr lang="en-US" sz="13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74002" y="1215700"/>
            <a:ext cx="4378896" cy="258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культур по продуктам и сырью
</a:t>
            </a:r>
            <a:endParaRPr lang="en-US" sz="3109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Соотнесите, какие сельскохозяйственные культуры дают продукты питания и какое сырьё они поставляют промышленности.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растений работают на разные потребности: одни дают продукты «прямо на стол», другие — сырьё для пищевой, текстильной и перерабатывающей промышленности.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школьного курса географии (на основе типичных направлений использования культур).
</a:t>
            </a:r>
            <a:endParaRPr lang="en-US" sz="13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работы в растениеводстве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и ранней весной также проводят подготовку планов: оценивают прошедший сезон, уточняют сортовой состав и корректируют расчёты удобрений под будущие посевы.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пик полевых работ приходится на тёплые месяцы, а в холодный период акцент смещается на подготовку, ремонт и планирование.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сезонная последовательность работ в растениеводстве, используемая в учебных курсах; 2026-05-11.
</a:t>
            </a:r>
            <a:endParaRPr lang="en-US" sz="12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350" y="1339104"/>
            <a:ext cx="45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7950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6900" y="1294104"/>
            <a:ext cx="3375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87275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2700" y="3084118"/>
            <a:ext cx="393750" cy="45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сельском хозяйстве
</a:t>
            </a:r>
            <a:endParaRPr lang="en-US" sz="2741" dirty="0"/>
          </a:p>
        </p:txBody>
      </p:sp>
      <p:sp>
        <p:nvSpPr>
          <p:cNvPr id="11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Тракторы, сеялки и комбайны помогают выполнять операции быстрее и точнее. За счёт механизации снижаются потери семян и урожая, а график работ становится стабильнее даже при переменчивой погоде.
</a:t>
            </a:r>
            <a:endParaRPr lang="en-US" sz="1078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для полевых работ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помогают отслеживать состояние почвы и вовремя корректировать полив. Когда вода подаётся по необходимости, растения получают нужную влагу, а риск стрессов и болезней снижается.
</a:t>
            </a:r>
            <a:endParaRPr lang="en-US" sz="1153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влажности почвы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капельного полива подают воду ближе к корням и уменьшают испарение. Это особенно полезно в районах с ограниченными осадками, где важно экономить воду и поддерживать рост растений.
</a:t>
            </a:r>
            <a:endParaRPr lang="en-US" sz="1173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Капельный полив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наблюдения позволяют заметить неоднородность развития посевов и проблемные участки. По результатам обследований хозяйства быстрее находят причины — от недостатка питания до засухи или болезней.
</a:t>
            </a:r>
            <a:endParaRPr lang="en-US" sz="1078" dirty="0"/>
          </a:p>
        </p:txBody>
      </p:sp>
      <p:sp>
        <p:nvSpPr>
          <p:cNvPr id="19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контроль полей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настройка сева и внесения удобрений помогает тратить ресурсы рационально. Удобрения и вода попадают туда, где в них действительно есть потребность, поэтому продуктивность полей повышается.
</a:t>
            </a:r>
            <a:endParaRPr lang="en-US" sz="1078" dirty="0"/>
          </a:p>
        </p:txBody>
      </p:sp>
      <p:sp>
        <p:nvSpPr>
          <p:cNvPr id="21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агротехника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России: главные районы и культуры
</a:t>
            </a:r>
            <a:endParaRPr lang="en-US" sz="2422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лесостепь: пшеница и подсолнечник как «ядро» посевов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степных и лесостепных районах хорошо сочетаются тепло и подходящие условия для выращивания зерновых. Поэтому пшеница и подсолнечник здесь занимают заметные площади. Такая специализация связана с природными зонами и возможностями хозяйств.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Черноземье: свёкла тянется к плодородным почвам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Сахарная свёкла особенно характерна для Центрального Черноземья, где широко распространены плодородные почвы. Достаточное питание и грамотное управление влагой помогают культуре набирать массу. В регионе свёклу выращивают как важное сырьё для переработки.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и юг Сибири: овощи и картофель на разных условиях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картофель растут в разных районах, где есть подходящие почвы и водоснабжение. Размещение зависит от местных условий: где-то важнее орошение, где-то — структура почвы и стабильность тепла. Поэтому спектр культур отличается по регионам.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растениеводства и пути их решения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меры подбирают не «вместе для всех», а по конкретной проблеме: где риск засухи выше — усиливают полив и влагосбережение.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благоприятная погода не гарантирует урожай: он зависит от набора решений, которые хозяйство успевает применить вовремя.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факторов риска и мер защиты, рассматриваемых в учебных программах; 2026-05-11.
</a:t>
            </a:r>
            <a:endParaRPr lang="en-US" sz="13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уборки до хлеба: цепочка превращения зерна в продукты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 по этапам: уборка зерна → очистка → сушка → хранение → перевозка на мельницу → помол → мука → хлеб/макароны/крупы.
</a:t>
            </a:r>
            <a:endParaRPr lang="en-US" sz="15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правила в растениеводстве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растениеводство сохраняет плодородие почв: культура за культурой возвращают в систему питание, а агротехника снижает разрушение верхнего слоя. Так земля дольше остаётся продуктивной.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внесение удобрений и бережное использование техники уменьшают лишние выбросы и загрязнение. Цель — получать урожай без перегрузки окружающей среды и истощения ресурсов.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полей от эрозии — важная часть экологического подхода. В хозяйствах используют почвозащитные технологии, чтобы ветер и вода не уносили плодородную часть грунта.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экономить воду, применяют технологии полива и влагосбережения. Когда полив точный и в нужные сроки, уменьшается лишнее испарение и снижается нагрузка на водные ресурсы.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— география, которая обеспечивает еду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зависит от климата, почв, воды и тепла, поэтому тесно связано с природными зонами и положением территорий. Отрасль обеспечивает пищу, корма и сырьё, а технологии повышают урожайность при бережном отношении к ресурсам.
</a:t>
            </a:r>
            <a:endParaRPr lang="en-US" sz="14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2026-05-11T22:48:23Z</dcterms:created>
  <dcterms:modified xsi:type="dcterms:W3CDTF">2026-05-11T22:48:23Z</dcterms:modified>
</cp:coreProperties>
</file>