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Sprechen: Wetterdialoge на уроке немецкого языка в 7 классе
</a:t>
            </a:r>
            <a:pPr algn="l" indent="0" marL="0">
              <a:lnSpc>
                <a:spcPct val="90000"/>
              </a:lnSpc>
              <a:buNone/>
            </a:pPr>
            <a:r>
              <a:rPr lang="en-US" sz="20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о погоде для повседневного общения.
</a:t>
            </a:r>
            <a:endParaRPr lang="en-US" sz="2011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— одна из самых частых тем простого общения. Она помогает тренировать короткие вопросы, понятные ответы и полезную лексику для разговора в школе, в дороге и в переписке.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семиклассникам говорить о погоде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обычно начинается с простого вопроса: Wie ist das Wetter? или Wie ist das Wetter heute? Такой вопрос легко произнести и так же легко понять в парной работе.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речь идёт об осадках или грозе, употребляются формы es regnet, es schneit, es gewittert. Они делают реплику точной и позволяют быстро уточнить, что происходит сейчас.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описания состояния погоды часто используется безличная модель es ist: Es ist kalt, Es ist warm, Es ist bewölkt. Она помогает строить короткий и правильный ответ без лишней грамматики.
</a:t>
            </a:r>
            <a:endParaRPr lang="en-US" sz="1063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вопросы о погоде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358" y="1394038"/>
            <a:ext cx="5653284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явление, а прилагательные и глагольные формы описывают состояние погоды в предложении.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темы Wetterdialoge для 7 класса.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явление, форму описания и значение слова в речи.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по теме погоды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символы и слова в образах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облако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карточке с погодой солнце легко связывается со словом sonnig, а облако — со словом bewölkt. Такой знак быстро подсказывает значение и помогает ученику не переводить слово в голове слишком долго.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Дождь, снег и гроза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дождя, снежинка и молния делают значения regnet, schneit и Gewitter более наглядными. Если рядом есть немецкая подпись, ученик быстрее запоминает и знак, и слово, и ситуацию его употребления.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как отдельный сигнал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ветра удобно показывают слово windig и помогают отличить его от других признаков погоды. Для семиклассников такая связь особенно полезна: визуальный образ сразу поддерживает короткую устную реплику.
</a:t>
            </a:r>
            <a:endParaRPr lang="en-US" sz="97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погодных диалогов для 7 класса.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репликах особенно важны слова, которые помогают быстро назвать обстановку и добавить уточнение.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нужны температура и осадки: они быстрее всего делают ответ понятным и полезным в разговоре.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погодные слова встречаются чаще всего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простая модель ответа — Es ist...: Es ist sonnig, Es ist kalt, Es ist sehr warm. Она подходит для мгновенной реакции и не требует сложных построений.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дождя, снега и грозы лучше использовать глагольные формы: Es regnet, Es schneit, Es gewittert. Такие реплики звучат естественно и точно передают ситуацию за окном.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легко повторять в паре: их можно менять по образцу, подставляя новое слово. Это удобно для тренировки и помогает уверенно говорить без пауз и долгих поисков.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ответы о погоде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типичных реплик в бытовом разговоре о погоде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мини-диалога о погоде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 речи чаще звучат слова heiß, sonnig, warm и trocken. Они помогают описать ясную и приятную погоду, когда не нужно говорить об осадках.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улица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обычно нужны kalt, Schnee, Eis, windig и frostig. Эти слова создают совсем другую картину и показывают, как меняется лексика вместе со временем года.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 зима: две погодные картины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879187"/>
            <a:ext cx="4374900" cy="1743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модели для устной темы Wetterdialoge.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связать число, форму сообщения и готовую реплику в диалоге.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Grad обязательно показывает температуру, а числительные делают описание погоды точнее и конкретнее.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числа в погодных фразах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931" y="1291100"/>
            <a:ext cx="263288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2188" y="1291100"/>
            <a:ext cx="225675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5844" y="1291100"/>
            <a:ext cx="188063" cy="30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0600" y="3059858"/>
            <a:ext cx="364200" cy="2913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делают диалог точнее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7024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heute и morgen сразу уточняют, о каком дне идёт речь. Благодаря им ответ звучит конкретнее: можно говорить не вообще о погоде, а о ситуации сегодня или завтра.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1697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действия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9292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draußen помогает назвать место, где чувствуется погода. В речи оно особенно удобно, когда ученик говорит не о прогнозе, а о том, что происходит прямо на улице.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86017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события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0777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sehr и ziemlich делают описание точнее. С их помощью можно показать, насколько холодно, ветрено или тепло, не меняя основную модель предложения.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450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признака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1169725" y="3036775"/>
            <a:ext cx="31917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момента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gerade подчёркивает, что действие происходит сейчас. Такая деталь помогает отличить обычное описание погоды от наблюдения в конкретную минуту разговора.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auch и другие короткие связки делают ответ похожим на живой диалог. Они помогают добавлять уточнение без длинных объяснений и делают фразу легче для устной речи.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Естественность реплики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устного ответа: от понимания вопроса к выбору подходящей модели и короткому завершению реплики.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построить ответ на вопрос о погоде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74303"/>
            <a:ext cx="4490400" cy="33546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4550" y="1333247"/>
            <a:ext cx="33993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ученики обычно начинают разговор нейтрально и коротко. Здесь уместны вопросы о погоде сегодня и уточнение, холодно ли сейчас на улице.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204550" y="3097947"/>
            <a:ext cx="33993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реплики становятся более личными и конкретными. Ученик может сказать, что ему слишком ветрено или, наоборот, приятно тепло, потому что ситуация ощущается прямо сейчас.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в классе и диалог на улице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358" y="1394038"/>
            <a:ext cx="5653284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реакции делают беседу живой: ученик не только отвечает по смыслу, но и показывает согласие, удивление или эмоциональную оценку.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диалоги по теме Wetter im Alltag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помогают быстро реагировать на слова собеседника и поддерживать естественный темп диалога.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для обмена репликами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учебных ассоциаций по теме Wetter; без привязки к конкретному опросу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ученики обычно связывают погоду с личным ощущением комфорта и удобства в повседневной жизни.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и тёплая погода воспринимается заметно позитивнее, а холод и дождь чаще вызывают нейтральную или менее приятную оценку.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настроение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пропуск безличного es в фразах типа Es ist kalt или Es regnet. Без этого предложение звучит неправильно и теряет типичную немецкую модель погоды.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погодных диалогах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трудность — смешение слов разной части речи. Sonne, Regen и Wind называют явление, а sonnig, regnerisch и windig описывают состояние погоды в предложении.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связана с вопросом: учащиеся могут нарушать порядок слов или слишком усложнять фразу. Для этой темы лучше тренировать короткий, устойчивый образец.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одного вопроса получается краткая и точная устная реплика.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вопроса к короткому ответу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выходной день погода помогает выбрать план: идти в парк, гулять с друзьями, кататься на велосипеде или остаться дома. Такие фразы легко связать с реальной жизнью и личным опытом учеников.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разговора подойдут простые реплики: Es ist sonnig, wir gehen raus. Heute regnet es, also bleiben wir zu Hause. Es ist zu kalt für den Park. Каждая фраза сразу объясняет выбор.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диалога о выходном дне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879187"/>
            <a:ext cx="4374900" cy="1743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микродиалогов по теме Wetterdialoge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пары реплик удобно читать по ролям и повторять вслух, чтобы закрепить основные модели ответа.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быстро запоминаются и помогают перейти от чтения к самостоятельной устной речи без лишней нагрузки.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Микродиалоги для запоминания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остаться после темы Wetterdialoge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этой темы ученик уверенно задаёт вопрос о погоде, даёт короткий ответ и добавляет температуру или уточнение. Это основа простого, понятного и живого немецкого диалога.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2026-05-25T02:32:25Z</dcterms:created>
  <dcterms:modified xsi:type="dcterms:W3CDTF">2026-05-25T02:32:25Z</dcterms:modified>
</cp:coreProperties>
</file>