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Мейоз: как клетки сохраняют число хромосом и создают наследственное разнообразие
</a:t>
            </a:r>
            <a:endParaRPr lang="en-US" sz="3069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одна клетка даёт начало четырём уникальным гамтам?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организму нужен мейоз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нужен, чтобы при половом размножении не удваивалось число хромосом, а потомство получало новые сочетания генов. Именно поэтому наследование остаётся стабильным, но не одинаковым у разных особей и поколений.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 у кого происходит мейоз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железы животных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мейоз идёт в яичниках и семенниках. Здесь из клеток зародышевой линии формируются гаметы — яйцеклетки и сперматозоиды, необходимые для полового размножения.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зародышевые клетки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не происходит в обычных соматических клетках. Его задача связана именно с размножением и наследованием, поэтому он ограничен клетками, из которых образуются новые поколения.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грибов мейоз также входит в жизненный цикл и помогает сохранять постоянство ядерных фаз. Он обеспечивает образование гаплоидных клеток, необходимых для размножения и развития.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растений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мейоз связан с образованием спор в специальных спороносных структурах. Из спор развивается гаплоидное поколение, которое затем участвует в дальнейшем жизненном цикле.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мейоза I и мейоза II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двух делений после удвоения ДНК.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6919" y="1298025"/>
            <a:ext cx="2716161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 I: источник генетической рекомбинации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 I занимает больше времени, чем другие фазы мейоза, потому что в ней происходят ключевые перестройки хромосом, необходимые для точного последующего расхождения и формирования новых наследственных сочетаний.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длительная стадия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хромосомы сближаются и соединяются попарно, образуя биваленты. Такое сопоставление позволяет клетке выстроить хромосомы так, чтобы между ними стал возможен обмен участками.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бивалентов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несестринскими хроматидами происходит обмен фрагментами ДНК. В результате формируются хиазмы, а в хромосомах появляются новые комбинации аллелей, которых не было у родителей.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профазы I — генетически более разнообразные хромосомы. Это увеличивает различия между потомками и создаёт материал для естественного отбора в популяциях.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числа хромосом: 2n → n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деление уменьшает набор хромосом, а второе сохраняет его, разделяя уже не гомологичные хромосомы, а сестринские хроматиды.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I обеспечивает редукцию набора, а мейоз II завершает формирование гаплоидных клеток без дальнейшего уменьшения числа хромосом.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мейоза; человек: 2n = 46, n = 23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как механизм наследственной уникальности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634012" y="176374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профазе I несестринские хроматиды гомологичных хромосом обмениваются фрагментами. Этот процесс не случайная поломка, а точный механизм, который создаёт новые сочетания генов в одной хромосоме.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34012" y="143630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участками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4012" y="417639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повышает наследственную изменчивость, на которой основаны разнообразие признаков и действие естественного отбора. Чем больше вариантов генов, тем шире потенциальные адаптации вида.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34012" y="384895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популяций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34012" y="2970074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кроссинговера одна хромосома может нести участки разного происхождения — материнского и отцовского. Из-за этого потомки получают признаки в неповторимых сочетаниях.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34012" y="2642625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комбинации аллелей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пара гомологичных хромосом ориентируется в метафазе I независимо, поэтому число возможных комбинаций быстро возрастает даже без учёта кроссинговера.
</a:t>
            </a:r>
            <a:endParaRPr lang="en-US" sz="257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2²³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вариантов гамет может образоваться у человека только за счёт независимого расхождения хромосом
</a:t>
            </a:r>
            <a:endParaRPr lang="en-US" sz="1499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правилу независимого расхождения хромосом у человека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6994" y="1175216"/>
            <a:ext cx="5425912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I и мейоз II: ключевые различия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делений показывает, почему мейоз сначала уменьшает, а затем сохраняет гаплоидный набор хромосом.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деление уменьшает число хромосом вдвое, а второе завершает распределение хроматид. Вместе они приводят к образованию гаплоидных клеток.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стадий мейоза I и II по школьному курсу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Анафаза I: редукционное деление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45179" y="19453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анафазе I к противоположным полюсам клетки расходятся целые гомологичные хромосомы. Сестринские хроматиды при этом остаются соединёнными, поэтому структура каждой хромосомы пока не разъединяется.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45179" y="16178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Расхождение гомологов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45179" y="41764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митозе расходятся сестринские хроматиды, а в анафазе I — гомологичные хромосомы. Поэтому мейоз I ведёт к уменьшению набора, тогда как митоз сохраняет его.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845179" y="38489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 митоза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18608" y="306085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этап обеспечивает редукцию: после разделения гомологов будущие дочерние клетки получают вдвое меньше хромосом, чем исходная диплоидная клетка, но с сохранёнными хроматидами.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18608" y="273340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набора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II: сходство с митозом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 II и метафаза II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части мейоза хромосомы снова собираются на веретене деления и выстраиваются по экватору клетки. Клетка уже гаплоидна, поэтому каждая хромосома представлена двумя сестринскими хроматидами.
</a:t>
            </a:r>
            <a:endParaRPr lang="en-US" sz="108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Анафаза II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Центромеры делятся, и сестринские хроматиды расходятся к противоположным полюсам. По механизму этот этап очень похож на митоз, но он происходит в уже гаплоидной клетке.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Телофаза II и итог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деления формируются четыре генетически различные гаплоидные клетки. Их наследственные различия связаны с кроссинговером и случайным распределением хромосом в первом делении.
</a:t>
            </a:r>
            <a:endParaRPr lang="en-US" sz="10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генетического разнообразия при мейозе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первых механизма работают уже в ходе мейоза, поэтому именно они формируют основную часть различий между гаметами до оплодотворения.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и независимое расхождение дают наибольший вклад в разнообразие, а случайное слияние гамет ещё сильнее увеличивает число возможных комбинаций.
</a:t>
            </a:r>
            <a:endParaRPr lang="en-US" sz="153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биология: обобщение механизмов наследственной изменчивости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Сперматогенез и оогенез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пути к одному результату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Сперматогенез напоминает массовое производство: из одной исходной клетки после мейоза формируются четыре сперматозоида. Все они малы, подвижны и приспособлены к доставке наследственного материала.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крупная клетка и запас ресурсов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Оогенез устроен иначе: большая часть цитоплазмы сохраняется в одной яйцеклетке, а остальные клетки становятся полярными тельцами. Такой механизм помогает будущему зародышу получить питательные вещества и органеллы.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6919" y="1298025"/>
            <a:ext cx="2716161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у растений и грибов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мейоз образует споры, а не гаметы. Из спор развивается гаплоидное поколение, которое затем уже митозом формирует половые клетки для дальнейшего размножения.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 — споры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Споровое поколение помогает растениям сохранять жизненный цикл и быстро расселяться. Мейоз здесь поддерживает смену диплоидной и гаплоидной фаз, не нарушая постоянство вида.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поколений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грибов мейоз связан с чередованием гаплоидной и диплоидной стадий ядра. Он завершает процесс восстановления гаплоидного состояния и обеспечивает образование новых клеточных линий.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грибов — ядерные фазы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у растений и грибов мейоз сохраняет одну главную функцию: уменьшает число хромосом и делает возможным продолжение жизненного цикла следующего поколения.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биологический смысл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ошибки мейоза приводят к анеуплоидии
</a:t>
            </a:r>
            <a:endParaRPr lang="en-US" sz="2736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последствия нерасхождения хромосом в анафазе I или II и связанные с этим изменения кариотипа.
</a:t>
            </a:r>
            <a:endParaRPr lang="en-US" sz="151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и митоз: сравнение двух типов деления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процесса связаны с точным распределением генетического материала, но работают для разных биологических задач и на разном уровне плоидности.
</a:t>
            </a:r>
            <a:endParaRPr lang="en-US" sz="1559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сохраняет исходный набор хромосом, а мейоз уменьшает его вдвое и одновременно создаёт наследственную вариативность.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митоза и мейоза по школьному курсу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300423"/>
            <a:ext cx="440100" cy="352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35436" y="1429640"/>
            <a:ext cx="403725" cy="461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40290"/>
            <a:ext cx="440100" cy="440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 мейоза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Приспособляемость популяций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генетическое разнообразие, тем выше вероятность, что часть особей окажется устойчивой к изменяющимся условиям среды. Это повышает шансы популяции на выживание.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полового размножения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мейоза гаметы не смогли бы иметь гаплоидный набор, а число хромосом в каждом поколении постоянно возрастало бы. Поэтому мейоз необходим для нормального полового размножения.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 набора хромосом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уменьшает число хромосом в гаметах, а оплодотворение восстанавливает диплоидный набор. Благодаря этому у вида сохраняется стабильный кариотип из поколения в поколение.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и независимое расхождение хромосом создают множество комбинаций аллелей. Именно поэтому даже дети одних родителей отличаются друг от друга по ряду признаков.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314075"/>
            <a:ext cx="4814700" cy="15930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мейоза, которые важно различать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определения помогают не путать структуры хромосом и события деления, особенно при разборе стадий мейоза и генетических задач.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определения помогают правильно объяснять расхождение хромосом, кроссинговер и изменение плоидности на разных стадиях деления.
</a:t>
            </a:r>
            <a:endParaRPr lang="en-US" sz="1589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«Мейоз»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в задачах генетики и наследования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66725" y="182631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мейоза помогает предсказывать, какие гаметы образуют родители и какие сочетания аллелей могут появиться у потомства при скрещивании.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166725" y="1561088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Решётки Пеннета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9700" y="439186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нормального хода мейоза необходимо для распознавания нарушений числа хромосом. Это важно при изучении наследственных заболеваний и интерпретации кариотипа человека.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39700" y="4126637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кариотипов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1166725" y="3536680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меняет сочетания генов в одной хромосоме и помогает объяснять, почему сцепленные признаки не всегда наследуются вместе без изменений.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1166725" y="3271454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и рекомбинация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539700" y="2681497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мейоз объясняет, почему у потомков проявляются разные варианты одного признака. Разделение аллелей в гаметах лежит в основе классических генетических закономерностей.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39700" y="2416271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признаков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 — не просто деление, а механизм наследственной жизни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сохраняет число хромосом, создаёт гаметы и делает потомство генетически неповторимым. Именно поэтому он лежит в основе полового размножения, наследственности и эволюции.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2026-06-02T02:14:39Z</dcterms:created>
  <dcterms:modified xsi:type="dcterms:W3CDTF">2026-06-02T02:14:39Z</dcterms:modified>
</cp:coreProperties>
</file>