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Тёркин»: поэма о войне, человеке и народной стойкости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войне, в которой спасают юмор, товарищество и внутренняя свобода.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войны и народного подвига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создавался в годы Великой Отечественной войны и сразу воспринимался как живой отклик на фронтовую реальность. Для 11 класса это важный пример литературы, где история, образ героя и авторская позиция раскрывают смысл народного подвига.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его личный военный опыт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Твардовский работал фронтовым корреспондентом и ежедневно наблюдал армейский быт, солдатские разговоры и то, как человек ведет себя перед опасностью.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позволил точно передать привалы, переправы, ожидание боя, нехватку сна и короткие минуты отдыха, из которых складывается подлинная картина фронтовой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знание войны сделало интонацию поэмы убедительной: в ней нет отвлеченной патетики, зато есть точность наблюдения и правдивость человеческих чувств.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Василия Тёркина как собирательного героя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— не биографический персонаж, а собирательный образ русского солдата. В нем соединяются смекалка, выносливость, доброжелательность и умение поддержать товарищей в трудный момент.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простоты и внутренней силы делает его узнаваемым народным характером. Тёркин убеждает не исключительностью, а естественной человеческой надежностью и духовной свободой.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 поэмы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 частям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публиковалась отдельными главами во время войны, поэтому читалась как отклик на текущую фронтовую жизнь и меняющиеся военные обстоятельства.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хроника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построения позволяет показать войну через конкретные случаи, а не через непрерывный сюжет, и создает ощущение непосредственного фронтового свидетельства.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Эпизодическая структура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глава представляет самостоятельную ситуацию, похожую на солдатский рассказ или фронтовую байку, но все эпизоды объединены фигурой героя и общей темой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Тёркина в эпизодах поэмы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Тёркина и их художественный смысл.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 не существуют по отдельности: вместе они создают образ человека, который сочетает простоту, силу и внутреннюю свободу.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«Василий Тёркин»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988" y="1789450"/>
            <a:ext cx="14962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быт как основа художественной достоверности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голод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лишения показывают войну как тяжёлое повседневное испытание, где выносливость становится условием выживания и человеческого достоинства.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Переправы и привалы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остановки и ожидание боя передают нестабильность фронтовой жизни, в которой солдат не знает, что будет через несколько минут.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оружия, тревожное ожидание атаки и нехватка сна подчеркивают дисциплину бойцов и необходимость быть собранным каждое мгновение.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отдыха у костра или в дороге особенно ценны на фоне опасности: они сохраняют ощущение живого человека среди фронтовой тяжести.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палитра поэмы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юмора и героизма не отменяет трагических и лирических мотивов, а удерживает их в равновесии.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звучит жизнеутверждающе, потому что даже в опасности сохраняет человеческое тепло и разговорную естественность.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А. Т. Твардовского «Василий Тёркин»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народная речь в поэме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опирается на пословицы, прибаутки, просторечия и интонации живого разговора. Благодаря этому речь героев звучит естественно, а сама поэма сближается с устной народной традицией.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не развлечение, а способ духовной защиты. Он помогает бойцам выдерживать страх, усталость и неизвестность, не теряя человеческого достоинства и внутренней собранности.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и традиция русского фольклора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напоминает былинного богатыря: он силён, смел и способен выдержать испытание, сохраняя достоинство и готовность действовать ради общего дела.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заметны черты сказочного героя: находчивость, удача, умение выйти из трудной ситуации и победить не только силой, но и смекалкой.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традиция усиливает нравственный смысл образа: Тёркин помогает слабым, защищает своих и утверждает правоту простого, честного человека.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герой воспринимается не как частный случай, а как воплощение народного характера, в котором соединяются сила, доброта и моральная устойчивость.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драматизм эпизодов поэмы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многих глав: опасность, бытовая деталь, шутка героя, поворот события и нравственный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боя с немцем как проверка героя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Единоборство Тёркина с противником показывает не показную удаль, а собранность человека, который понимает цену каждого шага и действует ради спасения своих товарищей.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смертельной опасностью и внешним спокойствием героя особенно важен: Тёркин не теряет самообладания, а его решимость становится источником внутренней силы.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этом эпизоде означает прежде всего моральное превосходство: герой подтверждает верность общему делу, товариществу и правоте сопротивления врагу.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ценности, утверждаемые поэмой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отдельные качества, а единую систему нравственных опор, которые постоянно проявляются в поведении героя и фронтовом быту.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надежность и взаимовыручка; они важнее эффектной бравады и формируют образ войны как испытания характера.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поэмы А. Т. Твардовского «Василий Тёркин»; условная шкала значимости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измерение произведения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мотивы слышны в сочувствии к погибшим и раненым, а также в тихих отступлениях от действия, где автор словно задерживает взгляд на человеческой судьбе.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внутреннее тепло делает поэму глубже фронтового рассказа: рядом с юмором постоянно присутствует чувство утраты и высокая цена каждого дня.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легкостью и шутливой интонацией скрыта память о доме, мирной жизни и том, что счастье на войне всегда ощущается особенно хрупким.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сцены раскрывают разные стороны характера Тёркина и общего фронтового опыта.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сцена добавляет новую грань: от коллективной стойкости до личной уязвимости, вместе создавая цельный образ народного опыта.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«Василий Тёркин»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как средство художественной правды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соединяет книжную точность с разговорной естественностью: короткие фразы, повторы и ритм живой беседы делают фронтовую речь узнаваемой и убедительной для читателя.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интонация, частушечные обороты и простая лексика не упрощают текст, а, напротив, помогают совместить юмор, лиричность и реалистическую достоверность в одном художественном строе.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стала народной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известность поддерживалась читательским доверием к герою, которого узнавали как своего, а не как литературную условность.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становилась аудитория, тем устойчивее поэма закреплялась как часть культурной памяти и школьного канона.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публикаций и учебного бытования произведения; условная шкала распространения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поэмы в литературе о войне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выделяется тем, что показывает войну не только как трагедию, но и как ежедневную работу духа, где решают терпение, взаимопомощь и самообладание.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произведений, сосредоточенных на масштабе сражений, она обращена к обычному бойцу и его нравственной силе, понятной и близкой читателю.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закрепил в литературе XX века образ простого солдата как носителя национального характера, жизнелюбия и внутренней устойчивости.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«Василий Тёркин» воспринимается не как памятник эпохе, а как живой и убедительный рассказ о народном героизме.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поэмы для современного школьника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трудной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показывает, что сила человека проявляется не в громких словах, а в самообладании, ответственности и способности сохранять уважение к себе и другим.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высокой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полезно для школьного анализа как образец точного, выразительного и живого русского языка, где разговорность сочетается с поэтической точностью.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и общность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товарищество в тексте учит видеть ценность поддержки, когда успех зависит не от одиночного успеха, а от согласованности и доверия между людьми.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под испытанием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убеждает, что даже в экстремальных обстоятельствах важно сохранять сочувствие, юмор и внутреннюю свободу, не теряя нравственной опоры.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— поэма о победе человеческого духа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показал, что подлинная победа рождается из повседневного мужества, товарищества и верности жизни; поэтому Тёркин остается живым символом несгибаемого, но человечного солдата.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2026-05-23T21:21:36Z</dcterms:created>
  <dcterms:modified xsi:type="dcterms:W3CDTF">2026-05-23T21:21:36Z</dcterms:modified>
</cp:coreProperties>
</file>