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превращать многочлены в произведение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алгебре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делает выражения короче и понятнее: помогает считать быстрее, находить корни уравнений и проверять ответы. В 7 классе начинают с простых примеров и постепенно переходят к более сложным.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06202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многочлен и множители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61175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561175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Многочлен составлен из нескольких одночленов, которые соединены знаками сложения или вычитания. В нём могут быть числа, буквы и степени, но все части сохраняют форму алгебраического выражения.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95600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3395600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Множители — это выражения, произведение которых даёт исходный многочлен. Если 6x + 12 записать как 6(x + 2), то 6 и (x + 2) становятся множителями этого выражения.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30025" y="1756475"/>
            <a:ext cx="2421900" cy="5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преобразования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6230025" y="2363450"/>
            <a:ext cx="242190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разложении исходная запись не меняется по значению, а только представляется в другом виде. Это удобно, потому что произведение часто проще использовать в вычислениях и решении задач.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присутствует в каждом слагаемом многочлена. Это может быть число, буква или их произведение. Его удобно выносить за скобки, чтобы сократить запись выражения.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часть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число, на которое делятся все коэффициенты. Например, в 9a² + 6a таким числом будет 3. После этого легче увидеть полную общую часть выражения.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каждом слагаемом есть одна и та же буква, выбирают её с наименьшей степенью. Так в 9a² + 6a общей буквенной частью будет a.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разложения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общего множителя получаем 9a² + 6a = 3a(3a + 2). Такой приём полезен, потому что позволяет сразу увидеть структуру многочлена и проверить результат умножением.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вынести общий множитель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 примере 12x² + 18x = 6x(2x + 3)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3486000" cy="19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способом группировки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1075" y="112699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помогает, если в многочлене четыре или больше слагаемых. Выражение удобно разбить на пары так, чтобы в каждой группе появился общий множитель.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701050" y="82505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подходит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01075" y="209997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выносят общий множитель из каждой группы отдельно. После этого в обеих частях должна появиться одинаковая скобка, которую можно выделить как общий множитель.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01050" y="179802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по частям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701075" y="3072945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повторяющаяся скобка делает возможным следующий шаг. Если она совпала, выражение переписывают как произведение двух новых множителей, что значительно упрощает запись.
</a:t>
            </a:r>
            <a:endParaRPr lang="en-US" sz="999" dirty="0"/>
          </a:p>
        </p:txBody>
      </p:sp>
      <p:sp>
        <p:nvSpPr>
          <p:cNvPr id="14" name="Text 7"/>
          <p:cNvSpPr txBox="1"/>
          <p:nvPr/>
        </p:nvSpPr>
        <p:spPr>
          <a:xfrm>
            <a:off x="4701050" y="2771003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скобка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01075" y="4045920"/>
            <a:ext cx="4024500" cy="4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 + ay + bx + by сначала получают a(x + y) + b(x + y), а затем (a + b) (x + y). Здесь видно, как две группы превращаются в одно произведение.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4701050" y="3743978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метода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встречаются чаще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теме «Разложение многочленов на множители», школьный курс алгебры 7 класса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что в школьных заданиях чаще всего используют простые и быстрые приёмы, особенно общий множитель и знакомые формулы.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доступные для 7 класса способы — вынесение общего множителя и формулы; группировка и квадратный трёхчлен требуют больше шагов.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000" y="2329250"/>
            <a:ext cx="30504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37000" y="2794525"/>
            <a:ext cx="3050400" cy="12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 − b² = (a − b) (a + b) применяется, когда между двумя квадратами стоит минус. Она позволяет сразу заменить разность произведением двух скобок.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124600" y="21094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124600" y="25102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имеет вид a² + 2ab + b², его можно записать как (a + b)². Здесь важно заметить не только квадраты, но и удвоенное произведение в середине.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124600" y="3596875"/>
            <a:ext cx="3777000" cy="3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разности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124600" y="3997675"/>
            <a:ext cx="46368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a² − 2ab + b² соответствует формуле (a − b)². Чтобы не ошибиться, нужно внимательно проверить знак среднего члена и совпадение крайних членов.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сокращенного умножения
</a:t>
            </a:r>
            <a:endParaRPr lang="en-US" sz="2700" dirty="0"/>
          </a:p>
        </p:txBody>
      </p:sp>
      <p:sp>
        <p:nvSpPr>
          <p:cNvPr id="14" name="Text 7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формулы и примеры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виду многочлена быстро определить подходящую формулу и сразу записать разложение.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многочлен совпадает с шаблоном формулы, разложение выполняется сразу и без длинных преобразований.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на примерах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37050" y="1830075"/>
            <a:ext cx="37731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Узнаём шаблон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50" y="2168075"/>
            <a:ext cx="37731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состоит из двух квадратов, между которыми стоит знак минус. Такой вид легко заметить в выражениях 49y² − 1 и 4a² − 25.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7050" y="3396400"/>
            <a:ext cx="37731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Разлагаем на множители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7050" y="3734400"/>
            <a:ext cx="37731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получаем 49y² − 1 = (7y − 1) (7y + 1) и 4a² − 25 = (2a − 5) (2a + 5). Здесь каждая скобка содержит один и тот же набор чисел, но с разными знаками.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980525"/>
            <a:ext cx="3486000" cy="18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701075" y="125299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удобно искать в многочлене из трёх слагаемых, где первый и последний члены являются квадратами, а средний связан с ними через удвоенное произведение.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01050" y="95104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Распознаём по трём членам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01075" y="2463766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квадратами стоит минус, это обычно разность квадратов. Когда же все три члена связаны положительным или отрицательным средним членом, нужно проверить квадрат суммы или разности.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01050" y="2161816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знак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4701075" y="3674541"/>
            <a:ext cx="40245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x^2 + 8x + 16 раскладывается как (x + 4)^2, а x^2 — 12x + 36 — как (x — 6)^2. Проверка раскрытием скобок подтверждает ответ.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4701050" y="3372591"/>
            <a:ext cx="4024500" cy="2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шаблон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разложения встречаются чаще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типичным заданиям школьного курса алгебры 7 класса.
</a:t>
            </a:r>
            <a:endParaRPr lang="en-US" sz="932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приёмы чаще используются в школьных заданиях 7 класса и какие из них требуют большего числа шагов.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общий множитель и стандартные формулы; группировка и квадратный трёхчлен обычно относятся к более сложным примерам.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106" y="1779644"/>
            <a:ext cx="457588" cy="522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0106" y="3405765"/>
            <a:ext cx="457588" cy="522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400" y="1813923"/>
            <a:ext cx="511200" cy="4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7206" y="3405765"/>
            <a:ext cx="457588" cy="52295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квадратного трехчлена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4174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и произведение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48133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 = 1 ищут два числа, которые в сумме дают b, а в произведении — c. Это помогает быстро перейти от многочлена к произведению двух скобок.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174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48133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примера x^2 + 5x + 6 получается (x + 2) (x + 3). Проверка показывает, что после умножения снова выходит исходный трёхчлен, значит разложение верно.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1114550" y="1780565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выражения
</a:t>
            </a:r>
            <a:endParaRPr lang="en-US" sz="1600" dirty="0"/>
          </a:p>
        </p:txBody>
      </p:sp>
      <p:sp>
        <p:nvSpPr>
          <p:cNvPr id="18" name="Text 7"/>
          <p:cNvSpPr txBox="1"/>
          <p:nvPr/>
        </p:nvSpPr>
        <p:spPr>
          <a:xfrm>
            <a:off x="510400" y="2366769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трёхчлен имеет форму ax^2 + bx + c. Для разложения важно сначала увидеть, что перед нами именно выражение этого вида, а не сумма нескольких разных частей.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114550" y="3406686"/>
            <a:ext cx="3282900" cy="5211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знаки
</a:t>
            </a:r>
            <a:endParaRPr lang="en-US" sz="1600" dirty="0"/>
          </a:p>
        </p:txBody>
      </p:sp>
      <p:sp>
        <p:nvSpPr>
          <p:cNvPr id="20" name="Text 9"/>
          <p:cNvSpPr txBox="1"/>
          <p:nvPr/>
        </p:nvSpPr>
        <p:spPr>
          <a:xfrm>
            <a:off x="510400" y="3992891"/>
            <a:ext cx="3886800" cy="705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отрицательные, особенно важно правильно поставить знаки в скобках. Ошибка в одном знаке меняет весь результат, поэтому ответ всегда полезно проверить раскрытием скобок.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квадратного трехчлена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подборе чисел и последующей проверке умножением.
</a:t>
            </a:r>
            <a:endParaRPr lang="en-US" sz="15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556064"/>
            <a:ext cx="4298400" cy="1080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умножением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задания по алгебре.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исходное выражение с раскрытием скобок и убедись, что получен тот же многочлен.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раскрытия полностью совпадает с исходным выражением, разложение выполнено правильно; любое расхождение сразу указывает на 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0216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вынесли общий множитель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2773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выражение можно упростить сразу, но этот шаг пропускают и переходят к более сложным приёмам. Из-за этого ответ получается длиннее и может стать неверным.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18232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0789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знак минус часто относят не ко всем членам. В результате меняется коэффициент или свободный член, и исходный многочлен уже не восстанавливается.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26248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подбирают числа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28805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квадратном трёхчлене важно одновременно соблюсти сумму и произведение. Если подходит только одно условие, разложение не совпадает с исходным выражением.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04300" y="3426405"/>
            <a:ext cx="41484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делают проверку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04300" y="3682147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умножением помогает заметить ошибку до записи ответа. Это особенно полезно в заданиях, где похожие формулы легко перепутать между собой.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разложение на множители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числитель и знаменатель можно разложить на множители, дробь часто сокращается быстрее и аккуратнее. Такой приём помогает избежать лишних вычислений и увидеть общий множитель сразу.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 становится проще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x^2 — 9 = 0 сначала замечают разность квадратов, а затем получают (x — 3) (x + 3) = 0. После этого остаётся найти значения, при которых произведение равно нулю.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превращается в произведение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не только решать, но и проверять себя. Если после умножения скобок получается исходный многочлен, значит преобразование выполнено правильно, а ответ можно считать надёжным.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проверки вычислений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многочлена к решению уравнения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записи в виде суммы к произведению позволяет применить свойство нулевого произведения и сразу искать значения переменной.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превращает уравнение в несколько простых шагов: сначала факторизация, затем отдельное решение каждого множителя.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для проверки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49225" y="35984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можно ли вынести число, букву или их сочетание за скобки. Это самый быстрый и частый первый шаг.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2725" y="29655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Ищем общий множитель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01800" y="232099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обязательно умножь скобки обратно. Если получится исходный многочлен, ответ можно считать верным.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05300" y="168802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раскрытием скобок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7608" y="2820649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длинных многочленов разбей слагаемые на пары и вынеси общий множитель из каждой группы. Одинаковая скобка покажет верный путь.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21108" y="2187675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Пробуем группировку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633417" y="3204474"/>
            <a:ext cx="1799547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не подходит, посмотри, не напоминает ли выражение разность квадратов или квадрат суммы и разности.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636917" y="2571500"/>
            <a:ext cx="1799547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Узнаём знакомую формулу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делает выражение понятнее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многочленов на множители помогает упростить вычисления, находить корни уравнений и быстрее проверять ответы. Важно не только выбрать правильный способ, но и всегда делать проверку.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2026-05-29T22:46:42Z</dcterms:created>
  <dcterms:modified xsi:type="dcterms:W3CDTF">2026-05-29T22:46:42Z</dcterms:modified>
</cp:coreProperties>
</file>