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основы, структура и актуальность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система, объединяющая живые организмы и их среду обитания.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значение понятия биогеоценоз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«биогеоценоз» введён в 1942 году В.Н. Сукачёвым для обозначения природных комплексов, объединяющих живые организмы и абиотические факторы. Сегодня понятие широко применяется в экологии и охране природы, что подчёркивает его актуальность в условиях изменяющегося климата.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биогеоценоза и его отличительные признаки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состав биогеоценозов варьируются в зависимости от природных условий и степени взаимосвязи компонентов.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биогеоценоза — пространственная ограниченность и относительная однородность условий, создающих устойчивый жизненный комплекс.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природная система, объединяющая биоценоз (совокупность живых организмов) и биотоп — абиотические условия среды, такие как почва, вода и климат.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включает разнообразные живые организмы — растения, животных, грибы, микроорганизмы, объединённые сложными взаимодействиями пищевого, конкурентного и симбиотического характера.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представляет собой совокупность абиотических факторов: тип почвы, климатические условия, влажность, температура и химический состав среды, что влияет на жизнедеятельность биоценоза.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биогеоценоза: биоценоз и биотоп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Берёзовый лес — классический биогеоценоз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биоценозе берёзового леса доминируют берёзы, а также кустарники, травы, грибы, бактерии и множество видов птиц, насекомых и млекопитающих. Их взаимодействия обеспечивают сбалансированную экосистему.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составляющая берёзового леса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характеризуется кислой и влажной почвой, умеренным континентальным климатом, с чёткими сезонными изменениями температуры и освещённости, создавая условия для разнообразия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берёзового леса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пространственной структуры биогеоценоза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растений и распределение животных отражают вертикальное строение биогеоценоза, что обеспечивает оптимальное использование ресурсов и пространственную нишу каждого вида.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в биогеоценозе образуют комплексные сети, поддерживающие стабильность и функциональное равновесие экосистемы.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сукцессионные процессы формируют долгосрочные изменения, адаптируя биогеоценоз к внешним воздействиям.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видов меняется в зависимости от сезона, что влияет на взаимодействия и динамику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и вертикальная структура компонентов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структура проявляется в мозаичности ландшафта с образованием разнообразных экологических пятен и микросред, что способствует биоразнообразию и специализации видов.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структура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структура биогеоценоза включает подземный слой с корнями и микроорганизмами, а надземные ярусы разбиты на травяной, кустарниковый и древостойный, каждая зона отличается уникальными условиями и составом.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структура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 биотические связи в биогеоценозе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объединяет продуцентов, консументов и редуцентов, обеспечивая передачу энергии и веществ. Например, деревья служат базой, насекомые — травоядными, а птицы и млекопитающие — хищниками в лесной экосистеме.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и её значение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организмы влияют на здоровье хозяев, а конкуренция за ресурсы стимулирует адаптивные изменения и поддерживает видовое равновесие в сообществе.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конкуренция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могут образовывать взаимовыгодные связи, такие как микориза у грибов и корней растений, обеспечивая обмен питательными веществами и улучшая устойчивость биогеоценоза.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взаимодействия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проявляется во взаимосвязях всех компонентов, создающих единую природную систему с согласованным функционированием.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проявляется в способности системы восстанавливаться после нарушений и адаптироваться к экологическим изменениям различных масштабов.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обеспечивается обменом веществ, энергии и организмов с внешней средой, что поддерживает жизнеспособность биогеоценоза.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и характеристики биогеоценозов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укрепляет устойчивость биогеоценоза, увеличивая возможности для адаптации к внешним стрессам и изменению условий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 богатой структурой биоценоза обладают гибкостью в реакциях на климатические и антропогенные изменения.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Монотонные экосистемы уязвимы к нарушениям, так как ограниченный видововой состав снижает адаптивный потенциал.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с богатым биоразнообразием сложнее возникновение вспышек вредителей благодаря разнообразию природных врагов и конкурентов.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биоразнообразия и устойчивости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трофическом уровне теряется примерно 90% энергии в виде тепла и дыхательных процессов, что формирует пирамиду энергии с заметным уменьшением потока на верхних ярусах.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последовательно передаётся через пищевая цепи: от растений к растительноядным, затем к хищникам и в конечном счёте редуцентам, участвующим в разложении органики.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энергии — солнечный свет, который растения преобразуют в органические вещества через фотосинтез, выступая в роли продуцентов и обеспечивая энергией всю биогеоценозную систему.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потоки в биогеоценозе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в биогеоценозе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непрерывно циркулирует в биогеоценозе через процессы испарения, конденсации и осадков, поддерживая жизненные функции организмов и регуляцию климата.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участвует в биогеохимическом цикле, переходя из атмосферы в почву посредством фиксации бактериями и возвращаясь благодаря разложению органики.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постоянно перераспределяются благодаря взаимодействию почвенных микроорганизмов, корней растений и живых организмов, поддерживая плодородие и рост.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перемещается через экосистему с помощью фотосинтеза, дыхания и разложения, регулируя состав атмосферы и обеспечивая основу органических соединений.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и ниши внутри биогеоценозов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мёртвую органику, возвращая элементы и минералы обратно в биотоп, что поддерживает круговороты веществ и плодородие почв.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представляют собой потребителей, которые питаются продуцентами или другими организмами, регулируя численность популяций и обеспечивая энергетические потоки.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в основном зелёные растения, производят органические вещества из неорганических, создавая базу для энергии и питания всей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значительное превосходство биомассы продуцентов по сравнению с потребителями на следующих трофических уровнях.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подчёркивает неравномерность распределения энергии, где большая часть сосредоточена у базового уровня, а вершина представлена меньшим числом организмов.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численность, биомасса, энергия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экологии,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человека, такая как вырубка лесов и урбанизация, существенно нарушает естественную структуру биогеоценозов, снижая их биоразнообразие и деградируя экосистемы.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и внедрение чужеродных видов приводят к изменению пищевых сетей и ухудшению качества почвы и водных ресурсов, вызывая долгосрочные экологические последствия.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биогеоценозы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Сукцессия: динамика развития биогеоценозов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первичной сукцессии на новых или обнажённых поверхностях с закреплением первичных пионерных видов, например мхов и лишайников.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устойчивого сообщества со сложной структурой и равновесием между видами, соответствующего локальным климатическим условиям.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Климаксовая стадия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разношёрстного сообщества с постепенным угнетением пионеров и появлением кустарников и травянистых растений.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стадия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биогеоценоза обеспечивает стабильность через обратные связи между организмами и их средой, предотвращая чрезмерное развитие отдельных видов.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включают конкуренцию, поддержание популяционной устойчивости и адаптацию к изменяющимся условиям среды без утраты целостности системы.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проявляется в способности сообщества быстро восстанавливаться после нарушений, сохраняя основные функции и структуру экосистемы.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и гомеостаз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81187"/>
            <a:ext cx="4839600" cy="1495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лесных, луговых, болотных и пустынных биогеоценозов по основным экологическим параметрам.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биогеоценозы характеризуются наибольшей продуктивностью и биологическим разнообразием, что делает их наиболее устойчивыми в природных условиях.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биогеоценозов в России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биогеоценозов помогает разрабатывать методы рационального природопользования, минимизируя ущерб экосистемам и сохраняя их функции.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используются для управления природными ресурсами, обеспечивая устойчивость и сохранение биоразнообразия на долгосрочную перспективу.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подход позволяет эффективно реализовывать программы восстановления лесов, болот и других природных комплексов.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способствует созданию охраняемых территорий, что обеспечивает сохранение редких видов и поддержание природного баланса.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биогеоценозов для общества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изучение биогеоценозов является основой для ответственного природопользования и сохранения разнообразия, требуя развития экологического образования и устойчивых технологий.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сохранения биогеоценозов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2026-05-10T07:24:06Z</dcterms:created>
  <dcterms:modified xsi:type="dcterms:W3CDTF">2026-05-10T07:24:06Z</dcterms:modified>
</cp:coreProperties>
</file>