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живая мозаика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объединяют живые и неживые элементы в единую систему.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снабжают планету кислородом, чистой водой и пищей, поддерживают климат и очищают воздух благодаря сложному взаимодействию живых организмов и среды.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экосистем для жизни Земли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— сердце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микробы взаимодействуют между собой, формируя устойчивую сеть жизни и обеспечивая движение энергии и веществ.
</a:t>
            </a:r>
            <a:endParaRPr lang="en-US" sz="132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элементы — основа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воздух, почва и солнечный свет создают условия для жизни и влияют на развитие каждого организма в экосистеме.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взаимодействий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связаны в цепях питания и обмена веществ, которые поддерживают баланс и жизнедеятельность сообщества.
</a:t>
            </a:r>
            <a:endParaRPr lang="en-US" sz="13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экосистем на Земле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без вмешательства человека, обладают богатым биоразнообразием и обеспечивают множество экологических функций.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леса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средой обитания для множества видов, регулируют водный баланс и очищают природные ресурсы.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болота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и поддерживаются людьми в парках и садах, помогают сохранять экологическое равновесие в городах.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экосистемы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и огороды, где человек управляет условиями для выращивания растений и разведения животных.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экосистемы: зелёные лёгкие планеты
</a:t>
            </a:r>
            <a:endParaRPr lang="en-US" sz="290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треть суши и производят значительную часть мирового кислорода, поддерживая атмосферу планеты.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тайга и смешанные леса богаты растениями и животными, создавая сложные жизненные сообщества.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Водно-болотные и морские экосистемы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глубины и их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покрывают более 70% Земли и являются домом для разнообразных организмов — от мелких медуз до гигантских китов.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водно-болотных угодий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эффективно фильтруют воду и предотвращают наводнения, поддерживая экологический баланс прибрежных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степи: экстремальные условия жизни
</a:t>
            </a:r>
            <a:endParaRPr lang="en-US" sz="274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покрывают около пятой части суши, с малым количеством осадков и высокими температурами летом.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пустынь приспособились к жёстким условиям, экономя воду и прятаясь от жары в тени.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экосистемы отличаются богатством травянистой растительности и разнообразием мелких животных и насекомых.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1724"/>
            <a:ext cx="4759500" cy="22753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экосистем: лес, озеро, пустыня
</a:t>
            </a:r>
            <a:endParaRPr lang="en-US" sz="31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 площади, биоразнообразию, осадкам и основным обитателям трёх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выше в областях с более мягкими климатическими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дикой природы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питания: кто кого ест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растения, которые создают органические вещества благодаря свету и воде.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порядка питаются растениями, обеспечивая переход энергии по цепочке.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(консументы высших порядков) питаются травоядными, регулируя популяции в экосистеме.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грибы и бактерии, разлагающие органику и возвращающие питательные вещества в почву.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экосистеме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часть энергии теряется в виде тепла, обеспечивая жизненный цикл.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устойчивости
</a:t>
            </a:r>
            <a:endParaRPr lang="en-US" sz="3097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в экосистемах повышает их способность противостоять заболеваниям и природным катастрофам, обеспечивая стабильность и выживаемость. Чем больше видов, тем эффективнее экосистема выполняет свои функции.
</a:t>
            </a:r>
            <a:endParaRPr lang="en-US" sz="1488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содержат свыше половины всех известных видов живых организмов на планете. Снижение биоразнообразия приводит к ухудшению экологического баланса и снижению качества среды обитания.
</a:t>
            </a:r>
            <a:endParaRPr lang="en-US" sz="15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Биоразнообразие: где оно максимальное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связано с тёплым влажным климатом тропиков, а наименьшее — в холодных и засушливых регионах с экстремальными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климат и экологические условия напрямую влияют на число видов. Тропические леса — центры биологического многообразия.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пустынь и их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умеют долго обходиться без воды благодаря запасам жидкости в организме и особым механизмам регуляции температуры. Они живут там, где вода очень редка.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окружающей среде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сезонные изменения окраски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эффективно хранит влагу в своём толстом сочном стебле, а рысь меняет цвет шерсти на белый зимой, чтобы сливаться с окружением и легче охотиться в холоде.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 — отношения, в которых одни организмы питаются другими, что поддерживает численность и здоровье популяций.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организмами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— соперничество за ресурсы, например, между растениями за свет и питательные вещества, влияет на распределение видов в экосистеме.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тесное сотрудничество двух организмов, как лишайник из гриба и водоросли, которое приносит взаимную выгоду и повышает выживаемость.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экосистемы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лесов снижает площадь обитания многих животных и растений. В результате ухудшается качество воздуха, снижается биоразнообразие и нарушается климатический баланс.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потеря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приводит к гибели водных организмов и ухудшению здоровья животных. Миллионы видов находятся под угрозой исчезновения из-за ухудшения среды их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первичных лесов за 30 лет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лесов наблюдаются в тропиках, что особенно опасно для биоразнообразия и климата континентов.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 наибольшим сокращением лесов сталкиваются с серьёзными экологическими проблемами и потерей уникальных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ООН по окружающей среде (UNEP), 2022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262" y="1587500"/>
            <a:ext cx="345675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0575" y="15875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для человека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и пищи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лесов и полей обеспечивают кислород и дают нам продукты питания, поддерживая жизнедеятельность человечества и животных.
</a:t>
            </a:r>
            <a:endParaRPr lang="en-US" sz="1586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Водно-болотные угодья фильтруют загрязнения и обеспечивают чистую воду для питья и сельского хозяйства, поддерживая здоровье экосистем и людей.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 и уменьшают риск наводнений, способствуя смягчению климатических изменений и стабилизации экологической ситуации.
</a:t>
            </a:r>
            <a:endParaRPr lang="en-US" sz="15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экосистем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создание новых заповедников помогают возвращать утраченные природные территории и обеспечивают защиту редких видов.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экологические акции привлекают людей к заботе о природе, укрепляя экологическое сознание и поддержку природоохранных инициатив.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Сортируя мусор, мы уменьшаем загрязнение и способствуем переработке отходов, что снижает нагрузку на природу.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для экосистем
</a:t>
            </a:r>
            <a:endParaRPr lang="en-US" sz="3175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 помогает сохранять природные ресурсы и уменьшать воздействие человека на окружающую среду.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уход за зелёными насаждениями обогащают атмосферу кислородом и создают среду для жизни многих видов.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проектах формирует чувство ответственности и помогает сохранять природу в городах и населённых пунктах.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наш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 — залог благополучия всех живых существ. Каждый из нас может внести вклад в защиту природы и обеспечить устойчивое будущее для планеты.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2026-05-08T09:35:53Z</dcterms:created>
  <dcterms:modified xsi:type="dcterms:W3CDTF">2026-05-08T09:35:53Z</dcterms:modified>
</cp:coreProperties>
</file>