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Векторы: направление, длина и применение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вектор: длина, направление и действия с ним.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векторы важны в 9 классе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помогают точно описывать направление и величину, переводя рисунок на плоскости в числа и формулы. Они нужны в геометрии, физике, навигации и компьютерной графике, а ещё готовят к задачам с координатами и более сложной геометрии.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вектор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212250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изображают отрезком со стрелкой: она показывает, куда направлен объект, а сама линия — его путь на чертеже.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800505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Направленный отрезок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076400" y="411488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вектора считают равными, если у них одинаковые длина и направление. При этом их положение на рисунке может быть разным.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76400" y="3792890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076400" y="311869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стрелки отражает модуль вектора. Он показывает, насколько велик вектор, но не говорит, куда он направлен.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1076400" y="2796698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 величина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и запись векторов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643500" y="4213541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вектор и его длина — это не одно и то же. В записи длину обычно обозначают отдельно, чтобы не смешивать объект и его величину.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43500" y="3931991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не путать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43500" y="1934791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записывают строчной буквой со стрелкой, например \(\vec a\), или двумя буквами, например \(\overrightarrow{AB}\). Так удобно отличать его от обычного числа.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43500" y="1653241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43500" y="3074166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вектор изображают направленным отрезком между двумя точками. Для наглядности полезно сравнивать несколько векторов разной длины и направления.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643500" y="2792616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показывают на рисунке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56924"/>
            <a:ext cx="4839600" cy="154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величины, которые задаются только числом, и величины, для которых важно ещё и направление.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скалярных величин важна только величина, а у векторных направление меняет смысл ответа.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и физики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Скалярные и векторные величины
</a:t>
            </a:r>
            <a:endParaRPr lang="en-US" sz="3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показывает только величину, поэтому помогает сравнивать векторы по длине, не учитывая направление.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наименьшее возможное значение длины вектора.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9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удобно описывают не только расстояние, но и сторону движения. Поэтому они помогают в задачах, где важно точно задать направление.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области связаны с движением, а физика и навигация особенно часто требуют векторной записи.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векторы встречаются в жизни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материалам темы «Векторы»
</a:t>
            </a:r>
            <a:endParaRPr lang="en-US" sz="11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сложение векторов на плоскости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по шагам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 сложения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откладывают последовательно один за другим: конец первого совмещают с началом второго, а сумма идёт от начала первого к концу второго.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треугольника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способа дают один и тот же ответ. Разница только в способе построения, а не в самом сложении.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результат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вектора выходят из одной точки, их изображают как стороны параллелограмма. Диагональ из общего начала показывает сумму.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параллелограмма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векторов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773744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векторов понимают как сложение с противоположным вектором: \(\vec a — \vec b = \vec a + (-\vec b)\). Это делает правило вычитания наглядным и удобным.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773744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разность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869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помогает сравнивать перемещения, изменения силы и координат. Оно показывает, насколько одна величина отличается от другой и в какую сторону.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04869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изменения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39307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 имеют одинаковую длину, но направлены в разные стороны. Поэтому при вычитании важно сначала изменить направление второго вектора.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2739307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противоположный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670432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векторов общее начало, разность удобно изображать как вектор от конца второго к концу первого. Так легче увидеть результат без вычислений.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670432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Строим на чертеже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на плоскости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212250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задать вектор на координатной плоскости, рассматривают его горизонтальную и вертикальную составляющие. Эти проекции показывают, насколько вектор смещается вправо-влево и вверх-вниз относительно начала координат.
</a:t>
            </a:r>
            <a:endParaRPr lang="en-US" sz="921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800505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Проекции на оси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076400" y="411488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удобны тем, что сразу показывают его направление и величину смещения. Это помогает решать задачи, где нужно сравнивать векторы, вычислять их сумму или проверять ответ.
</a:t>
            </a:r>
            <a:endParaRPr lang="en-US" sz="995" dirty="0"/>
          </a:p>
        </p:txBody>
      </p:sp>
      <p:sp>
        <p:nvSpPr>
          <p:cNvPr id="14" name="Text 5"/>
          <p:cNvSpPr txBox="1"/>
          <p:nvPr/>
        </p:nvSpPr>
        <p:spPr>
          <a:xfrm>
            <a:off x="1076400" y="3792890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запись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076400" y="311869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начало и конец вектора, его координаты находят как разность соответствующих координат конечной и начальной точек. Такой способ позволяет описать вектор численно и без дополнительного рисунка.
</a:t>
            </a:r>
            <a:endParaRPr lang="en-US" sz="921" dirty="0"/>
          </a:p>
        </p:txBody>
      </p:sp>
      <p:sp>
        <p:nvSpPr>
          <p:cNvPr id="16" name="Text 7"/>
          <p:cNvSpPr txBox="1"/>
          <p:nvPr/>
        </p:nvSpPr>
        <p:spPr>
          <a:xfrm>
            <a:off x="1076400" y="2796698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 точкам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помогает понять, как вектор расположен относительно осей. В координатной плоскости особенно важно различать направление вправо, вверх, влево и вниз.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указан угол, тем проще определить направление вектора и его знак при записи координат.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вектора в координатной системе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вектор не показывает смещение, поэтому его используют как отправную точку в вычислениях и при сравнении других векторов.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задают нулевой вектор без направления и длины.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(0; 0)
</a:t>
            </a:r>
            <a:endParaRPr lang="en-US" sz="9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205414"/>
            <a:ext cx="4535700" cy="14474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операции с векторами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главные операции и их смысл в геометрии.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операции сохраняют связь между рисунком и числовой записью, а знак особенно важен при вычитании и умножении на отрицательное число.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175" y="1791059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8882" y="3403734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3680" y="3403734"/>
            <a:ext cx="40425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в физике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показывает, как быстро и в каком направлении движется тело. Поэтому автомобиль может ехать с одинаковой числовой скоростью, но в разные стороны, и это будет различное движение.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описывает, как меняется скорость тела со временем. Оно помогает понять, разгоняется ли объект, тормозит или меняет направление движения, например на повороте.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указывает, как из начальной точки попасть в конечную кратчайшим способом. Оно отличается от пути тем, что учитывает не только расстояние, но и сторону движения.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показывает действие одного тела на другое и всегда связана с направлением. Именно поэтому толчок, натяжение и тяжесть нельзя описать одной только числовой величиной.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3689" y="1572300"/>
            <a:ext cx="1880059" cy="284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на карте и в навигации
</a:t>
            </a:r>
            <a:endParaRPr lang="en-US" sz="35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60350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вектор удобно показывает не весь путь, а итоговое смещение от старта к финишу. Если маршрут был извилистым, направление и длина перемещения помогают сравнить его с прямым отрезком.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и перемещение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41347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навигации важно связать вектор с ориентацией на местности: вправо, влево, вверх, вниз или по сторонам света. Так проще читать маршрут и понимать, куда именно нужно двигаться.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41322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света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903315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конечной точки позволяют точно указать, где находится объект после движения. Это особенно полезно в заданиях, где нужно совместить карту, масштаб и направление движения.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903290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назначения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 потерять направление, модуль и знаки координат.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векторы
</a:t>
            </a:r>
            <a:endParaRPr lang="en-US" sz="3592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 там, где нужно внимательно следить за знаком и направлением. Особенно это заметно при переходе от рисунка к координатам.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с направлением: если его потерять, изменится смысл всего решения.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работе с векторами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материалы по теме «Векторы»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вектора есть длина и направление. Если совпадают оба признака, векторы считаются равными, даже когда они расположены в разных местах чертежа.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признака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делают векторы удобными для вычислений и проверки ответа. По ним можно быстро сравнить направления, определить длину и перейти к алгебраическим формулам.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запись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выполняются по правилам переноса стрелок. Эти действия удобно изображать на рисунке, чтобы сразу видеть, какой вектор получается в результате.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действия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Векторная запись помогает описывать движение, силу и перемещение в понятном виде. Поэтому векторы соединяют геометрию с физикой и практическими задачами.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реальностью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помогают точно описывать движение, силу и перемещение, соединяя рисунок, координаты и реальные ситуации. Если помнить про длину и направление, задачи становятся понятнее и решаются увереннее.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Векторы: когда число и направление работают вместе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2026-06-03T11:14:21Z</dcterms:created>
  <dcterms:modified xsi:type="dcterms:W3CDTF">2026-06-03T11:14:21Z</dcterms:modified>
</cp:coreProperties>
</file>