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«Ещё земли печален вид…» — стихотворение о пробуждении весны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весна в стихах Тютчева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— поэт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умел видеть в природе живой мир: тихий, тонкий и немного загадочный. Его короткие стихи легко запоминаются и помогают почувствовать настроение весны.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отрывок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рассказывает о времени, когда зима ещё не ушла совсем, но весна уже осторожно входит в мир.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будто замирает в ожидании: земля, воздух и свет меняются медленно, без спешки и шума.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 — пробуждение природы начинается незаметно, но именно так приходит новая жизнь.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 в стихотворении
</a:t>
            </a:r>
            <a:endParaRPr lang="en-US" sz="202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землю, небо и воздух так, будто они тоже ждут весну. Картина кажется спокойной и немного серой. Но в ней уже чувствуется скрытое движение.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небо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появляется свет, и мир становится мягче и теплее. Тающий снег и первые лучи солнца помогают увидеть, как весна делает свои первые шаги.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первые перемены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первых строк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стихотворения звучит тихо и задумчиво. В нём слышится лёгкая печаль, похожая на зимнюю сонливость.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эта печаль не грустная до слёз. Скорее, это спокойное ожидание чего-то хорошего, как перед первым весенним днём.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чувствует паузу перед пробуждением природы. Кажется, ещё миг — и мир улыбнётся солнцу.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в стихотворении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зимняя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ещё выглядит усталой и печальной. Холод словно держит природу за руку, не отпуская её сразу.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меняется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ощущение свежести. Воздух становится легче, и в нём уже слышится приближение весны.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постепенно оживляют картину. Всё вокруг начинает выглядеть теплее и радостнее.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пробуждается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словно просыпается после долгого сна. Это тихое, но очень заметное начало новой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850" y="1317313"/>
            <a:ext cx="65565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картину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«земля» помогает представить не просто почву, а целый мир, который ждёт тепла и готов проснуться.
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неба делает картину широкой и светлой. Он показывает, что перемены идут не только на земле, но и вокруг неё.
</a:t>
            </a:r>
            <a:endParaRPr lang="en-US" sz="16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похож на добрый знак. Он приносит надежду и помогает почувствовать, что весна уже рядом.
</a:t>
            </a:r>
            <a:endParaRPr lang="en-US" sz="161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создаёт особое настроение. Она не пустая, а живая, потому что в ней слышно, как природа готовится к пробуждению.
</a:t>
            </a:r>
            <a:endParaRPr lang="en-US" sz="160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добрая гостья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приходит очень осторожно, будто не хочет никого разбудить раньше времени. Она приносит не шум, а мягкий свет и первые признаки тепла.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представить по каплям талого снега, проталинам и тонким ручейкам. Такая весна не торопится, зато умеет радовать тихо и по-настоящему.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делает природу живой: земля может печалиться, а свет — пробуждать всё вокруг. Так её легче представить и понять.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олицетворения природа кажется похожей на человека. У неё есть настроение, ожидание и даже своя тихая радость.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делает стихотворение тёплым и близким. Читателю кажется, что весна приходит не в пейзаж, а в живой мир.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 стихотворении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мягко, поэтому стихотворение читается спокойно, как будто само дышит вместе с весной.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неторопливый. Он помогает почувствовать тишину раннего утра и осторожные шаги пробуждающейся природы.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делают речь плавной и лёгкой. Из-за этого стихотворение напоминает тихую весеннюю песенку.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помогает передать главное настроение: ожидание, светлую грусть и радость первых перемен.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видит весеннее пробуждение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 зимнего утра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отрывка природа кажется сонной и немного печальной. Серые поля и холодный воздух создают ощущение паузы, будто мир ещё не решил, просыпаться ли ему после долгой зимы.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знак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взгляд замечает свет, проталины и едва слышное движение вокруг. Ничего не случается резко: весна подкрадывается осторожно, как добрая гостья, и от этого становится особенно заметной.
</a:t>
            </a:r>
            <a:endParaRPr lang="en-US" sz="1392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нового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чтения настроение меняется. Вместо зимней неподвижности приходит ожидание тепла, и читатель чувствует, как природа улыбается всё смелее, хотя делает это очень тихо.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достаточно, чтобы передать целую картину ранней весны.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Ф. И. Тютчева «Ещё земли печален вид…»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несколько точных деталей создают сильное впечатление и делают отрывок запоминающимся.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зимней неподвижности к весеннему свету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кажется замершим: холод держит землю, а природа хранит молчание. Настроение тихое и немного грустное, как будто мир ещё спит.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земли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теплее, свет сильнее, и природа словно оживает. Тишина остаётся, но теперь она наполнена ожиданием радостных изменений.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светлеет, снег начинает таять, и появляются первые признаки движения. Весна ещё не пришла полностью, но её уже можно заметить.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перемены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Тютчев изображает природу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не стоит на месте и не молчит как картинка в рамке. Она дышит, меняется и будто чувствует всё вокруг, как настоящий герой стихотворения.
</a:t>
            </a:r>
            <a:endParaRPr lang="en-US" sz="1418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живое существо
</a:t>
            </a:r>
            <a:endParaRPr lang="en-US" sz="1461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широкое небо, землю, облака и свет, который меняется с каждым мгновением. Даже обычный день у него выглядит красиво, потому что в нём заметны движение и жизнь.
</a:t>
            </a:r>
            <a:endParaRPr lang="en-US" sz="130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 в простых деталях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замечает не только яркие картины, но и самые незаметные переходы: от холода к теплу, от сумрака к свету. Именно в таких мгновениях рождается особая поэтическая красота.
</a:t>
            </a:r>
            <a:endParaRPr lang="en-US" sz="1274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перемен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не сразу, а маленькими шагами. Сначала всё вокруг кажется тихим и холодным, но постепенно в природе появляется свет, движение и ощущение новой жизни.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даже скромные перемены очень важны. Тающий снег, мягкий воздух и первый свет говорят читателю о начале обновления лучше любых громких слов.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замечать красоту в самом незаметном пробуждении. Именно с таких тихих мгновений начинается радость, которая потом становится всё яснее и теплее.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59" y="1441511"/>
            <a:ext cx="394425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читать внимательно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задаёт тихое начало. Оно помогает почувствовать, что зима ещё не ушла окончательно, а природа будто задумалась перед переменой.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приходит ожидание жизни. Оно напоминает, что пробуждение начинается незаметно, но уже меняет всё вокруг.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не просто освещает картину. Он словно будит землю и делает настроение всё теплее, радостнее и яснее.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может быть иллюстрация
</a:t>
            </a:r>
            <a:endParaRPr lang="en-US" sz="192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серое небо, тающий снег, первые ручьи и мягкий свет солнца. Такие детали сразу показывают тихое начало весны и её осторожные шаги.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 подойдут серый, голубой, светло-жёлтый и нежно-зелёный оттенки. Они создадут спокойную, светлую и чуть задумчивую картину, как утро, которое только просыпается.
</a:t>
            </a:r>
            <a:endParaRPr lang="en-US" sz="179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смотреть на природу внимательно. Даже маленькие изменения — талый снег, светлое небо или тёплый воздух — могут рассказать о большом событии лучше длинного объяснения.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грусть не бывает вечной. После зимнего холода приходит движение, и вместе с ним появляется надежда на радость и новые силы.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как важно замечать тихую красоту. Если не спешить, можно увидеть, как мир просыпается и становится добрее прямо у нас на глазах.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1803–1873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поэта, чья лирика о природе стала классикой русской поэзии.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 И. Тютчеве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напоминают, что Тютчев оставил яркий след в литературе XIX века.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пробуждение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отрывке природа будто просыпается вместе с читателем. Зима отступает, свет становится мягче, и в тишине уже слышно обещание весны и новой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2026-05-20T08:45:14Z</dcterms:created>
  <dcterms:modified xsi:type="dcterms:W3CDTF">2026-05-20T08:45:14Z</dcterms:modified>
</cp:coreProperties>
</file>