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Токмакова. «Опустел скворечник...»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стихотворение об осени, птицах и прощании с летом.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Токмакова: поэтесса, которая умеет говорить просто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писала для детей ясно и образно. В её стихах природа, животные и времена года становятся близкими и понятными даже второклассникам, а простые слова звучат очень точно.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первая строка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«Опустел скворечник...» сразу показывает, что в знакомом домике никого нет. Это простая, но очень выразительная картина.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понимаем: птицы улетели, летний шум исчез, а вокруг стало тише. С первой строки появляется ощущение осени.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без длинных объяснений делает образ особенно ясным. Одно короткое предложение — и уже можно представить пустой скворечник.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 как главный образ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 в стихотворении — это не просто домик из дерева. Он напоминает о заботе человека о птицах и о том, что живому нужно внимание и помощь.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скворечник пустеет, мы сразу чувствуем перемену сезона. Для рисунка подойдёт дерево с жёлтыми листьями, пустой домик для птиц и спокойное осеннее небо.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птицы улетают осенью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холоднее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погода меняется. Ночи становятся прохладными, и птицам труднее оставаться там, где было тепло летом.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 на юг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относятся к перелётным птицам. Их отлёт — обычная часть природного порядка, а не что-то тревожное или неожиданное.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Насекомых и другой пищи становится меньше. Поэтому многим птицам приходится искать места, где еду найти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стихотворении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листья подсказывают, что лето уже уходит. Осенняя картина становится спокойной и немного задумчивой.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небо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небо добавляет ощущение покоя. Кажется, что природа ненадолго замерла и прислушалась к себе после лета.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дерево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двор, дерево и скворечник помогают увидеть осень рядом с собой. Такая картина знакома и легко представляется.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улетают, и это движение природы чувствуется даже без описания дороги. Их отсутствие особенно заметно в тишине.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спокойное, потому что в нём нет шума и суеты. Всё происходит тихо, как осенним утром во дворе.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лёгкая грусть: домик для птиц пуст, а лето уже ушло. Но эта грусть мягкая и совсем не страшная.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расставание бывает временным. После осени обязательно приходит новая весна, и это очень утешает.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или сад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представить двор, дерево и пустой скворечник. Листья ещё держатся на ветках, но воздух уже стал прохладнее. Картина выглядит знакомой и очень тихой.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пейзаж можно представить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неподвижность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кажется почти неподвижным, будто всё на минутку остановилось. Это может быть парк, сад или школьный двор в начале осени.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осенней тишины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исчезает весёлый щебет птиц. Вместо него вокруг остаётся почти незаметная, но очень ясная тишина.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тишина помогает понять, что скворечник опустел. Без привычных звуков он выглядит особенно одиноко.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природа словно делает паузу после летней суеты. Поэтому даже обычный двор начинает звучать совсем по-новому.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фон делает стихотворение немного печальным, но очень красивым. Именно в этом спокойствии и живёт его особое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— большой смысл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Токмакова выбирает короткие и понятные слова. Их легко читать вслух, поэтому стихотворение быстро запоминается.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простыми словами скрывается важная мысль: в обычной детали можно увидеть смену времён года и заботу о живом.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стихотворение так понятно второклассникам. Оно не объясняет слишком много, а даёт почувствовать картину и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56615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детских стихах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полёта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детских стихах часто символизируют движение и свободу. Их полёт делает мир живым и широким, а читатель легко чувствует радость дороги и перемен.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птицы уже улетели, и именно их отсутствие особенно заметно. Оно помогает понять, что осень приходит не словами, а тихими признаками вокруг.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поэт говорит о птицах, рядом обычно появляются небо, деревья и времена года. Так маленький образ помогает увидеть, как природа дышит и меняется.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здесь не вмешивается в жизнь птиц, а только наблюдает. Такой взгляд учит замечать естественный порядок природы и относиться к нему с уважением.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настроений в тексте Ирины Токмаковой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наблюдатель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наблюдатель видит не просто пустой домик для птиц, а важный знак перемены сезона. Для него одна тихая деталь становится настоящим событием.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замечать то, что взрослые часто пропускают мимо взгляда: исчезновение щебета, неподвижность ветвей, осеннюю тишину. Всё это складывается в цельную картину.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восприятии чувствуется забота о живом. Скворечник интересует его как дом, где совсем недавно кипела маленькая птичья жизнь.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не спорит с природой и не торопит её. Он спокойно принимает перемены и учится видеть красоту даже в немного грустном осеннем пейзаже.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на дереве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повесил на ветку маленький скворечник, и дерево сразу стало похожим на добрый дом с окном. Весной в нём поселились птицы, а осенью домик опустел. Но он не стал ненужным: он лишь терпеливо ждёт новых гостей.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 после отлёта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ещё лежат жёлтые листья, а на дереве висит пустой скворечник. Раньше там звучал весёлый щебет, а теперь слышна только тишина. Такой рисунок легко представить рядом с окнами школы или в городском саду.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могут приказать птицам оставаться, но могут сделать для них безопасный домик. В этом и есть тёплая дружба: человек помогает, а природа живёт по своим правилам. Стихотворение показывает именно такую спокойную близость.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рядом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стихотворение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«скворечник» сразу задаёт главную картину: это домик для птиц, а значит, в стихотворении важны забота, ожидание и связь человека с природой.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«опустел» меняет настроение строки. Оно показывает, что живое движение закончилось, и на его месте появилась тишина, заметная даже в маленькой детали.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«осень», «тишина» и «ожидание» помогают почувствовать время перемен. Они делают смысл ясным: лето ушло, но впереди снова будет возвращение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вокруг себя самые простые признаки природы. Даже пустой скворечник может рассказать внимательному читателю целую историю о смене времени года.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напоминает, что к живому нужно относиться бережно. Птицы не игрушки, а свободные обитатели природы, у которых есть свой путь и свои привычки.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грусть не всегда бывает тяжёлой. Иногда это тихое чувство помогает лучше увидеть красоту осени и спокойно принять перемены.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воспитывает доброту и наблюдательность. Оно учит не спешить, а смотреть вокруг внимательно, будто ищешь маленькое чудо в обычном дворе.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стихотворению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подойдёт рисунок с пустым скворечником на ветке, рядом с которым висят жёлтые листья. Небо лучше сделать светлым и спокойным, чтобы сразу чувствовалась тихая осень.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важно передать не только отсутствие птиц, но и добрую память о лете. Тогда картинка получится нежной и понятной: природа немного замолчала, но не утратила красоты.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короткое, поэтому ребёнок быстро улавливает его смысл. Небольшой текст удобно читать вслух, не теряя главную мысль и настроение.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стоит простой и запоминающийся образ пустого скворечника. Он помогает сразу представить картину и удержать её в памяти без лишних усилий.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трудных выражений и длинных объяснений. Ясные слова звучат легко, поэтому стихотворение быстро запоминается и приятно повторяется.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живёт по своим законам: птицы прилетают, селятся, а потом улетают, когда приходит пора. Это обычный и правильный круг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скворечник говорит не о потере, а о смене времени. За осенней тишиной обязательно придёт новое движение, и весна снова вернёт птиц.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спокойно принимать перемены. В нём нет тревоги, только тихое понимание: всё в природе меняется вовремя и остаётся красивым.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Ирины Токмаковой показывает, как в обычной детали можно увидеть целый мир. Оно мягко напоминает: осень тиха, но в ней тоже живёт красота и ожидание весны.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2026-05-24T07:37:26Z</dcterms:created>
  <dcterms:modified xsi:type="dcterms:W3CDTF">2026-05-24T07:37:26Z</dcterms:modified>
</cp:coreProperties>
</file>