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хранители природы и устойчивые растения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растения, важные для экосистем и человека, их разнообразие и роль.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освоение Земли мхами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появились около 450 миллионов лет назад, соединяя водные и наземные растения. Они обитают от влажных тропиков до холодных северных районов, выживая в самых влажных условиях.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мхи? Особенности и среда обитания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растения без настоящих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небольшого размера, не имеют корней, а закрепляются ризоидами. Они способны удерживать воду благодаря особой структуре.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Влаголюбивые обитатели разнообразных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преобладают в сырых местах: болотах, тенистых лесах и даже на камнях. Их высота обычно не превышает нескольких сантиметров.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вместо семян — способ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распространяются спорами, которые развиваются в специальных коробочках. Это отличает их от цветковых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мха состоит из стебля и тонких однослойных листьев, а вместо корней имеются ризоиды, фиксирующие растение в субстрате.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покрыты хлорофиллом по всей поверхности, что позволяет эффективно проводить фотосинтез даже в тени.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мхов основан на раздельных гаметофитах, где происходит образование спор через спорофитную стадию.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мхов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мхов, папоротников и цветковых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простоту строения мхов и их особенности по сравнению с более сложными растениями.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сохраняют простое строение и приспособлены к влажной среде, тогда как высшие растения имеют более сложную анатомию.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мхов и их особенности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Печёночные мхи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Печёночные мхи имеют плоское тело, напоминающее печень, и обычно обитают во влажных местах, отличаясь простым строением.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Листостебельные мхи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Листостебельные — самый многочисленный класс с развитым стеблем и листьями, включая широко распространённый сфагнум.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мхов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разнообразие мхов характерно для северных и влажных регионов земного шара.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 и умеренные температуры создают оптимальные условия для жизни и развития мхов.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ботанические исследования,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мха служит опорой для мелких листьев, создавая компактное растение с большой площадью поверхности.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обеспечивают прикрепление к субстрату, но не способны всасывать воду, как настоящие корни.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сосудистой системы заставляет мхи поглощать воду всей поверхностью тела.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Детальное строение мха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в листах равномерно распределены для эффективного фотосинтеза даже при низком освещении.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мха: смена поколений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процесс размножения мхов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мхов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размножаются спорами, созревающими в коробочках спорофита. Для оплодотворения обязательна вода, по которой сперматозоиды перемещаются к яйцеклетке.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спор, встречается вегетативное размножение: фрагменты растения способны укореняться и развиваться в новые особи, обеспечивая быстрое расселение.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обладают способностью переносить длительные периоды засухи, быстро восстанавливаясь после пропитывания влагой, что обеспечивает их выживание в переменчивых условиях.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мхов к окружающей среде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плотные дерновины или сплошные ковры, что существенно снижает испарение и помогает сохранять влагу в грунте и самом растении.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адаптированы к различным средам — от болот и лесов до каменистых склонов и даже урбанизированных территорий, где находят укрытия в микросредах.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мхов для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как природные «водоудерживающие губки»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впитывать и сохранять огромные объемы воды, что влияет на влажность почвы и предотвращает её высыхание. Благодаря этому они поддерживают микроклимат лесов и болот.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экосистемы и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Моховые сообщества создают микроусловия для обитания множества микроорганизмов, насекомых и мелких животных, обеспечивая стабильную основу для питания и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523919"/>
            <a:ext cx="4782600" cy="27429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функции мхов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мхов отражены в их влиянии на влагу, почву и биоразнообразие.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выполняют ключевые экосистемные роли, обеспечивая устойчивость природных сообществ и поддерживая разнообразие живых организмов.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экологии, М.: Просвещение, 2018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72" y="2262229"/>
            <a:ext cx="22785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мхов и их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 лён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лесах и на опушках. Высокий, с хорошо развитой стеблевой частью и листьями, приспособлен к умеренно влажным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на болотах, способен впитывать много воды. Формирует торфяные покровы и играет важную роль в водном балансе 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Мниум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по берегам рек и озёр, предпочитает тенистые, влажные места. Листья плоские, образует густые ковры на увлажнённой почве.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мхов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сфагнума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широко применяется для производства торфа, который используют в топливе и как улучшитель почв. В цветоводстве этот мох помогает удерживать влагу в субстратах.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мхов как индикаторов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чувствительности к загрязнениям мхи служат индикаторами экологической чистоты воздуха. Их исчезновение предупреждает о возможном ухудшении качества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и мелиорация болот приводят к значительному сокращению естественных местообитаний мхов, что снижает их биоразнообразие и экосистемные функции.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мхи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Подсечка лесов нарушает микроклимат и ухудшает условия для роста мхов, еще более осложняя их выживание в изменённых местах.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загрязняют атмосферу и почву, что негативно влияет на чувствительные к химическому составу среды виды мхов.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охрана природных территорий способствуют сохранению моховых сообществ и восстановлению природного равновесия.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мхах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переживать долгие периоды без воды — до 20 лет, оставаясь жизнеспособными. Некоторые виды даже восстанавливаются после многократного замораживания.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удерживает влагу в количестве, превышающем его собственный вес примерно в 20 раз. В Японии и Норвегии существуют мшистые острова, которым более тысячи лет.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сфагнума: особенности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клеточная структура сфагнума поддерживает его способность обильно поглощать и удерживать воду, что является ключевым для формирования болотных экосистем.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специализированных клеток объясняет уникальную способность сфагнума к гидрорегуляции и быстрому росту в условиях избыточной влаги.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2022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изучения мхов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активного применения генетического анализа для классификации и открытия новых видов мхов по всему миру.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мхов в качестве биоиндикаторов качества воздуха и воды становится общепринятым в экологических исследованиях.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биохимического состава мхов открывают перспективы в фармацевтике и биотехнологиях для создания новых лекарств.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мхов помогает понять процессы изменения климата и влияние антропогенных факторов на экосистемы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ключевые растения для устойчивого будущего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древние и выносливые растения, играющие жизненно важную роль в природе и экономике. Их сохранение необходимо для гармонии экосистем и борьбы с климатическими изменениями.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2026-05-08T16:25:06Z</dcterms:created>
  <dcterms:modified xsi:type="dcterms:W3CDTF">2026-05-08T16:25:06Z</dcterms:modified>
</cp:coreProperties>
</file>