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Сказки: чудеса, смех и важные уроки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чудес, смелых героев и добрых побед.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сказки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это не только интересная история, но и мудрый разговор о поступках. Она помогает узнавать новые слова, следить за героями и понимать, к чему ведут доброта, честность и смелость.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сказку сказкой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возможно невозможное: звери разговаривают, предметы помогают человеку, а обычная жизнь вдруг превращается в удивительное приключение.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почти всегда попадает в трудное положение и должен пройти испытания. Ему приходится выбирать между лёгким, но плохим путём и честным, но сложным.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добро поддерживается, а жадность, ложь и злость получают ответ. Поэтому финал чаще всего справедливый: хорошие поступки приводят к победе.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сказочные герои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и добрые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 могут быть храбрыми детьми, добрыми красавицами или сильными защитниками. Их запоминают по главным качествам: доброте, терпению, силе и готовности помочь.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и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каждый герой проходит проверку делом. Один спасает других, другой думает только о себе, а третий находит выход из самой трудной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267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86208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и помощники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появляется в нужный момент и помогает герою справиться с бедой. Иногда достаточно одного чуда, чтобы путь стал короче и веселее.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сапоги делают шаги огромными и быстрыми. Герой почти летит по дороге, словно очень спешит на важную сказочную встречу.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Скатерть-самобранка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сама накрывает стол угощениями. В сказке такой подарок радует всех и показывает, что чудеса бывают очень вкусными.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может стать фея, старичок, птица или даже добрый зверёк. Он подсказывает дорогу, даёт совет и поддерживает героя в трудный час.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чудо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обычная вещь начинает действовать по-волшебному: зеркало показывает тайну, клубок ведёт дорогу, а вода возвращает силы и надежду.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придумал не один автор, а целый народ. Их рассказывали друг другу много лет, поэтому они стали похожи на память о жизни и мечтах людей.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часто есть повторы, простые слова и знакомые ситуации. Из-за этого их легко слушать, пересказывать и запоминать даже младшим школьникам.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бывают волшебные, бытовые и о животных. Во всех них слышны мудрость, юмор и ясная мысль: добро важно, а плохие поступки не украшают никого.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сказки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Литературную сказку пишет один автор, поэтому у неё заметны его стиль и настроение. В ней могут быть красивые описания, смешные эпизоды и очень яркие персонажи.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сказки часто похожи на настоящую книгу с особым языком и подробностями. Автор может передать в них и улыбку, и грусть, и удивление.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литературным сказкам относятся «Сказка о рыбаке и рыбке», «Снежная королева», «Аленький цветочек» и «Муха-Цокотуха». Их читают много раз, потому что они запоминаются надолго.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сказочный сюжет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живёт обычной жизнью, как любой человек. Потом появляется проблема, и всё меняется: начинается путь, где нужно быть смелым, внимательным и терпеливым.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приходят испытания, помощники и трудный выбор. В конце герой становится мудрее, получает награду или урок, а зло обязательно проигрывает.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сказке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развивается сказочная история.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как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сказках животные разговаривают, спорят и дружат, как настоящие люди. Так история становится смешной, живой и очень понятной.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Хитрая лиса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сказках часто придумывает уловки и старается всех перехитрить. Из-за этого она кажется весёлой, но не всегда честной.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Пугливый заяц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обычно боится опасности и быстро убегает от беды. Но именно поэтому его легко запомнить и пожалеть.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неуклюжие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часто выглядит сильным, но не самым умным, а медведь — большим и немного неловким. Такие герои делают сказку забавной и запоминающейся.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числа и повторяющиеся слова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числа 3, 7 и 12: три брата, три дороги, три задания. Такие числа помогают запомнить события и делают историю особенно ритмичной.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сказке звучат как песенка: герой снова пробует, снова спрашивает, снова побеждает страх. Благодаря этому слушателю легче следить за сюжетом и ждать продолжения.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начала и окончания тоже повторяются: «Жили-были…», «И стали они жить-поживать…». Эти фразы сразу настраивают на волшебный мир и делают рассказ узнаваемым.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уроки дают сказки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показывают, что доброта и честность помогают завоевать доверие, а жадность и обман быстро приводят к неприятностям. Герои учатся отвечать за свои поступки.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успех приходит к тому, кто не ленится, не сдается после первой неудачи и умеет помогать другим. Так сказка учит терпению и смелости.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держит слово, защищает слабых и трудится с душой, ему чаще сопутствует удача. Сказка напоминает: хорошие поступки делают мир светлее.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сказочные истории из разных стран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девушка и потерянная туфелька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девушка терпеливо выполняет трудную работу, хотя ей нелегко. На балу она оказывается в чудесном платье и теряет туфельку, по которой её потом узнают. История напоминает: доброе сердце заметят даже в большой толпе.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брат, который оказался смелее всех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сказке младший брат отправляется в путь, хотя старшие считают его простачком. Он не хвастается, а внимательно слушает советы и находит выход из опасности. В конце именно его смелость приносит победу всей семье.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простак и волшебный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третьей истории герой кажется наивным, но умеет смотреть на мир с улыбкой. Ему встречается чудесный помощник, который подсказывает верное решение. Сказка учит: иногда простота, доброта и терпение оказываются сильнее хитрости.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настоящая жизнь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животные разговаривают, печка едет сама, а клубок показывает дорогу. Но радость, страх и обида у героев совсем как у настоящих людей.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теряет друга или получает несправедливый упрёк, читатель легко узнаёт знакомые чувства. Сказка помогает заметить, как важно сочувствовать и поддерживать друг друга.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делают историю яркой, а человеческие переживания — понятной. Поэтому сказка не только развлекает, но и учит лучше понимать себя, одноклассников и близких.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сказке различаются добро и зло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поступки героев ведут к награде или наказанию в сказочном сюжете.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любит одинаковые обороты и повторяющиеся действия. Они помогают слушателю запомнить сюжет и делают рассказ плавным, как знакомая песенка.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звучат добрые обращения, уменьшительные формы и тёплые слова. От них история кажется уютной, словно её рассказывают у тёплой печки.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мудрые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язык нередко включает пословицы и короткие поучительные фразы. Они помогают понять смысл истории и запоминаются почти сразу.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и загадки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поют, спрашивают и отвечают загадками. Такие вставки оживляют текст, делают его весёлым и добавляют сказке особое звучание.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чтения сказок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радуют чудеса, смешные герои и счастливый конец. Сказка помогает не бояться трудностей и ждать, что добро обязательно найдёт дорогу к победе.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замечают в сказках юмор, мудрость и скрытые уроки. Поэтому одну и ту же историю интересно читать снова: в ней всегда находится новый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сказочники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Пушкин, Шарль Перро и Ганс Христиан Андерсен создали сказки, которые читают и сегодня. Их истории просты по сюжету, но очень выразительны.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Гримм, Корней Чуковский и Самуил Маршак сделали сказочный мир ярким и запоминающимся. Их герои разговаривают, спорят, шутят и легко остаются в памяти.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авторы живут в книгах, театре и мультфильмах. Поэтому сказки разных писателей продолжают радовать детей, учить добру и собирать вокруг себя новых читателей.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сказки живут в школе и дома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слушают и читают сказки, учатся находить героев, события и главную мысль. Так книга становится интересным разговором.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сказка помогает успокоиться и вместе обсудить поступки героев. Она сближает детей и взрослых, будто маленький семейный ритуал.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сказки выбирают для чтения, а в театре они оживают на сцене. Герои выходят из книги и становятся почти настоящими.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после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сказкам рисуют картинки, делают мультфильмы и инсценировки. Так чтение превращается в игру, а впечатления остаются надолго.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остаётся с нами надолго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соединяет чудо, смех и мудрость. Она учит замечать добро, верить в справедливый финал и понимать, что смелость, честность и дружба всегда сильнее зла.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2026-05-24T05:37:33Z</dcterms:created>
  <dcterms:modified xsi:type="dcterms:W3CDTF">2026-05-24T05:37:33Z</dcterms:modified>
</cp:coreProperties>
</file>