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Перелом, изменивший Россию и язык литературы начала XX 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русская революция как исторический и литературный рубеж эпохи
</a:t>
            </a:r>
            <a:endParaRPr lang="en-US" sz="258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общество оказалось на грани взрыва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Россия вошла в полосу глубокого кризиса: старые порядки не отвечали запросам общества, а война и неравенство лишь ускорили обострение противоречий.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противоречия, которые стали основой революции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фабричный труд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не улучшил положение рабочих: длинный рабочий день, низкая оплата и отсутствие надёжной защиты труда делали повседневную жизнь крайне напряжённой.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Нерешённый земельный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сохранялось помещичье землевладение, а крестьянские наделы часто не обеспечивали семью хлебом и доходом, усиливая чувство безысходности и зависимости.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сословий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различия оставались частью государственной системы, поэтому доступ к правам, образованию и влиянию на власть был распределён крайне неравномерно.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публицисты всё чаще обращались к темам унижения человека, социальной несправедливости и распада привычного мира, фиксируя моральный кризис эпохи.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«Кровавое воскресенье» и перелом в общественном сознании
</a:t>
            </a:r>
            <a:endParaRPr lang="en-US" sz="2121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января 1905 года в Петербурге рабочие шли к Зимнему дворцу с петицией, надеясь добиться справедливого разговора с властью без насилия.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демонстрация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Ответом стала стрельба по безоружной толпе, что сделало день 9 января символом трагического разрыва между народом и государством.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Расстрел у дворца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января исчезла вера в образ «царя-заступника», а общество стало воспринимать власть как силу, не способную слышать подданных.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доверия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и публицистики это стало рубежом, после которого историческая реальность всё чаще изображалась как конфликт народа и системы.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художественный взгляд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революции 1905 года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показывает переход от петиции к вооружённому противостоянию.
</a:t>
            </a:r>
            <a:endParaRPr lang="en-US" sz="13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революционного подъёма в 1905 году
</a:t>
            </a:r>
            <a:endParaRPr lang="en-US" sz="262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осеннего протеста совпал с общероссийской стачкой и политическим кризисом власти.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развивалась волнами: резкий подъём в начале года сменялся новым всплеском осенью и спадом после подавления выступлений.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революции 1905 года; обобщённая оценка протестной активности по месяцам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и новые формы коллективного действия
</a:t>
            </a:r>
            <a:endParaRPr lang="en-US" sz="190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требования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добивались сокращения рабочего дня, повышения заработка и более безопасных условий труда, связывая экономические требования с правом на человеческое достоинство.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забастовки
</a:t>
            </a:r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Стачки охватывали крупные промышленные центры и быстро выходили за рамки отдельных предприятий, превращая локальные конфликты в общенациональный протест.
</a:t>
            </a:r>
            <a:endParaRPr lang="en-US" sz="1102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депутатов
</a:t>
            </a:r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борьбы возникали советы рабочих депутатов — новая форма самоорганизации, позволявшая координировать действия и выражать коллективную волю рабочих.
</a:t>
            </a:r>
            <a:endParaRPr lang="en-US" sz="1220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всё яснее требовало не только улучшения условий труда, но и гражданских свобод, что делало его важной политической силой революции.
</a:t>
            </a:r>
            <a:endParaRPr lang="en-US" sz="123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вопрос и разрушение старого деревенского порядка
</a:t>
            </a:r>
            <a:endParaRPr lang="en-US" sz="1931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Глубинное недовольство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крестьян основой протеста стало малоземелье: земли не хватало для нормального хозяйства, а зависимость от помещиков воспринималась как пережиток несправедливого прошлого.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Земельный вопрос стал главным политическим узлом эпохи, потому что он касался не частной проблемы, а основы существования большинства населения страны.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охват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затронули центральные губернии, Поволжье, Украину и другие регионы, что показало общероссийский характер аграрного кризиса.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выступлений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местах крестьяне жгли усадьбы, захватывали землю, отказывались платить налоги и повинности, открыто оспаривая привычный порядок деревенской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революции 1905 года
</a:t>
            </a:r>
            <a:endParaRPr lang="en-US" sz="2851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важные вехи революции и их историческое значение.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1905 года последовательно усиливали давление на власть: от массового протеста к политическим уступкам и затем к вооружённому противостоянию.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революции 1905–1907 годов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год забастовка остановила железные дороги, почту и телеграф, показав, что протест способен парализовать государство.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моментом, когда общенациональная стачка вынудила власть идти на уступки.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
</a:t>
            </a:r>
            <a:endParaRPr lang="en-US" sz="7449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революции 1905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свобод
</a:t>
            </a:r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1905 года власть впервые публично признала необходимость перемен. Манифест обещал неприкосновенность личности, свободу слова, собраний и союзов, поэтому его встретили как знак надежды и как редкий для империи политический жест.
</a:t>
            </a:r>
            <a:endParaRPr lang="en-US" sz="1256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недоверие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общества документ означал реальный поворот к гражданским правам, однако многие воспринимали его настороженно. Слова о свободах звучали убедительно, но люди помнили расстрелы, цензуру и привычку власти отступать от обещаний.
</a:t>
            </a:r>
            <a:endParaRPr lang="en-US" sz="1206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система не исчезла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открыл путь к Думе, но не отменил самодержавие как основу строя. Поэтому на улицах и в газетах он стал символом перемен, а в политической реальности — лишь первым, ограниченным шагом.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 октября 1905 года и его противоречивый смысл
</a:t>
            </a:r>
            <a:endParaRPr lang="en-US" sz="19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силы революционной эпохи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политическое поле стало особенно разнородным: каждая сила предлагала собственный путь преобразований и опиралась на разные социальные группы.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разворачивалась без единого центра: общество было расколото по целям, методам и представлениям о будущем России.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программ и позиций политических партий Российской империи начала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1905: Манифест и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осеннего кризиса власть пообещала законодательное участие Думы. Для общества это стало знаком перемен, хотя полномочия будущего органа ещё оставались неясными и ограниченными.
</a:t>
            </a:r>
            <a:endParaRPr lang="en-US" sz="1513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1906: созыв Первой Думы
</a:t>
            </a:r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представительный орган начал работу как первый опыт парламентской политики в России. Он должен был обсуждать законы, но ключевые решения по-прежнему зависели от монарха.
</a:t>
            </a:r>
            <a:endParaRPr lang="en-US" sz="1539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Роспуск и урок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Думой и властью показал, что парламентские формы не закрепились сразу. Россия вошла в эпоху частичных реформ, не отказавшись от самодержавной вертикали.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дума: первый опыт парламентской практики
</a:t>
            </a:r>
            <a:endParaRPr lang="en-US" sz="21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социальные группы выдвигали собственные требования и использовали разные формы борьбы.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был общим по масштабу, но не единым по содержанию: у каждой группы были свои задачи и свои способы давления на власть.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требований участников революции 1905 года по историческим материалам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революции и их основные требования
</a:t>
            </a:r>
            <a:endParaRPr lang="en-US" sz="23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Декабрьское вооружённое восстание в Москве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Баррикады на улицах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1905 года Москва превратилась в пространство открытого столкновения. На Пресне и в других районах появились баррикады, а городская жизнь оказалась подчинена борьбе и стрельбе.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Повстанцы рассчитывали на поддержку рабочих и части гарнизона, но правительственные войска имели явное военное превосходство. Это быстро определило исход боёв и судьбу восстания.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трагедии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декабрьского выступления стал знаком предела революционного подъёма. Для литературы и исторической памяти он закрепился как один из самых драматичных эпизодов 1905 года.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и Польша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западных окраинах империи усилились требования автономии и политических свобод. Национальные движения здесь тесно соединялись с общим антиправительственным протестом и придавали ему более широкий масштаб.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Прибалтика и Кавказ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Прибалтике и на Кавказе революционные выступления сопровождались борьбой за равноправие и за изменение отношений с центром. Имперский кризис ощущался здесь особенно остро.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Центробежные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 перестал быть второстепенным и стал частью общего революционного взрыва. Это усилило недоверие к централизованной власти и показало уязвимость многонациональной империи.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национальных регионах Российской империи
</a:t>
            </a:r>
            <a:endParaRPr lang="en-US" sz="28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революции: достигнутое и нерешённое
</a:t>
            </a:r>
            <a:endParaRPr lang="en-US" sz="279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были заметны, но они не устранили главные противоречия общества и государства.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принесла частичные реформы, однако основные проблемы — земля, труд и власть — остались нерешёнными.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Первой русской революции по историческим оценкам 1905–1907 годов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21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поражения революционного подъёма
</a:t>
            </a:r>
            <a:endParaRPr lang="en-US" sz="2722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Рабочие, крестьяне, интеллигенция и часть армии выступали по-разному и не имели устойчивого единого руководства. Это мешало согласовать цели и превратить протест в цельную политическую программу.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2484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Разобщённость сил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67973" y="17483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опиралось на армию, полицию и административный аппарат. Когда протест достиг пика, именно силовое подавление стало главным способом удержать ситуацию под контролем.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915879" y="11786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ресурсы власти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не только применяла репрессии, но и обещала реформы, чтобы ослабить напряжение. Такие частичные шаги раскалывали протестующих и уменьшали готовность к общему действию.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502484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уступок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767973" y="3757182"/>
            <a:ext cx="38079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революции по-разному представляли будущее страны: одни добивались свобод, другие — земли, третьи — смены власти. Из-за этого движение не смогло выработать единый курс.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5879" y="3187487"/>
            <a:ext cx="3511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общего плана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революции для России и литературы
</a:t>
            </a:r>
            <a:endParaRPr lang="en-US" sz="214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показывает, как события 1905 года повлияли на политику, общество и литературу начала XX века.
</a:t>
            </a:r>
            <a:endParaRPr lang="en-US" sz="12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русская революция: не конец, а начало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1905–1907 годов не уничтожила старый строй, но изменила Россию: она обнажила острые социальные проблемы, расширила пространство общественной мысли и стала важным историческим фоном литературы Серебряного века.
</a:t>
            </a:r>
            <a:endParaRPr lang="en-US" sz="412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2026-05-27T12:13:17Z</dcterms:created>
  <dcterms:modified xsi:type="dcterms:W3CDTF">2026-05-27T12:13:17Z</dcterms:modified>
</cp:coreProperties>
</file>