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Украина: страна, история, культура и сегодняшний день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страна, живая культура и важные события настоящего.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Украина: от карты к истории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 находится в Восточной Европе, у берегов Чёрного моря. Здесь есть равнины, реки, степи и старинные города. Эта презентация покажет страну через карту, историю, культуру и жизнь людей сегодня.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555" y="1348925"/>
            <a:ext cx="2617440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 на карте
</a:t>
            </a:r>
            <a:pPr algn="l" indent="0" marL="0">
              <a:lnSpc>
                <a:spcPct val="90000"/>
              </a:lnSpc>
              <a:buNone/>
            </a:pPr>
            <a:r>
              <a:rPr lang="en-US" sz="42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 занимает большую территорию в центре восточноевропейского пространства. На карте заметны широкие равнины, реки и выход к Чёрному морю, который связывает страну с международными путями.
</a:t>
            </a:r>
            <a:endParaRPr lang="en-US" sz="101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разнообразие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площади Украина относится к крупнейшим странам Европы. Это значит, что в её пределах помещаются разные природные зоны, города, сельские территории и заметные расстояния между регионами.
</a:t>
            </a:r>
            <a:endParaRPr lang="en-US" sz="1013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 связи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 граничит с семью государствами. Такое положение делает её важной территорией для общения, торговли и культурных связей между разными частями Европы.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Украину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 природные зоны
</a:t>
            </a:r>
            <a:endParaRPr lang="en-US" sz="2672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
</a:t>
            </a:r>
            <a:pPr algn="l" indent="0" marL="0">
              <a:lnSpc>
                <a:spcPct val="90000"/>
              </a:lnSpc>
              <a:buNone/>
            </a:pPr>
            <a:r>
              <a:rPr lang="en-US" sz="3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 — столица Украины и главный исторический центр страны. Здесь сосредоточены органы власти, крупные музеи, древние памятники и современные районы, которые показывают соединение прошлого и настоящего.
</a:t>
            </a:r>
            <a:endParaRPr lang="en-US" sz="905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
</a:t>
            </a:r>
            <a:pPr algn="l" indent="0" marL="0">
              <a:lnSpc>
                <a:spcPct val="90000"/>
              </a:lnSpc>
              <a:buNone/>
            </a:pPr>
            <a:r>
              <a:rPr lang="en-US" sz="37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8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расположено Полесье — территория лесов, рек и болотистых участков. Этот край отличается природной влажностью, спокойными ландшафтами и традиционным укладом жизни.
</a:t>
            </a:r>
            <a:endParaRPr lang="en-US" sz="948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
</a:t>
            </a:r>
            <a:pPr algn="l" indent="0" marL="0">
              <a:lnSpc>
                <a:spcPct val="90000"/>
              </a:lnSpc>
              <a:buNone/>
            </a:pPr>
            <a:r>
              <a:rPr lang="en-US" sz="3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страны занята лесостепью. Здесь особенно много сельскохозяйственных земель, удобных для выращивания зерновых культур, а также крупных городов и транспортных путей.
</a:t>
            </a:r>
            <a:endParaRPr lang="en-US" sz="905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горы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Украины занимает степь, а на западе поднимаются Карпаты. Несмотря на общий равнинный рельеф, именно здесь заметнее всего природное разнообразие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артерии и выход к морю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 — главная река страны и важная транспортная линия. Он проходит через крупные города и издавна помогает людям связывать между собой разные районы.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и Азовское моря открывают Украине выход к торговле, портам и морским маршрутам. Через них страна связана с другими государствами и экономикой региона.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важные реки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Дунай, Днестр, Южный Буг и Сиверский Донец имеют большое значение для водных ресурсов, сельского хозяйства и жизни городов, расположенных рядом с ними.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моря влияют не только на карту, но и на повседневную жизнь. Они помогают перевозить грузы, снабжать людей водой и развивать прибрежные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ресурсы
</a:t>
            </a:r>
            <a:endParaRPr lang="en-US" sz="295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Украины заметно различаются по регионам. Это влияет на сельское хозяйство, туризм и добычу полезных ископаемых.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сильнее связан с горами и туризмом, юг — с плодородными землями, а промышленные районы — с добычей ресурсов.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Украины и общегеографическим сведениям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404" y="1716712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705" y="3327084"/>
            <a:ext cx="398213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5404" y="3327084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сезоны
</a:t>
            </a:r>
            <a:pPr algn="l" indent="0" marL="0">
              <a:lnSpc>
                <a:spcPct val="90000"/>
              </a:lnSpc>
              <a:buNone/>
            </a:pPr>
            <a:r>
              <a:rPr lang="en-US" sz="6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Умеренно-континентальный климат приносит тёплое лето и холодную зиму. В разных частях страны количество осадков отличается, поэтому условия жизни заметно меняются от региона к региону.
</a:t>
            </a:r>
            <a:endParaRPr lang="en-US" sz="1288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 сельское хозяйство
</a:t>
            </a:r>
            <a:pPr algn="l" indent="0" marL="0">
              <a:lnSpc>
                <a:spcPct val="90000"/>
              </a:lnSpc>
              <a:buNone/>
            </a:pPr>
            <a:r>
              <a:rPr lang="en-US" sz="67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влияет на то, какие культуры выращивают фермеры и когда проводят полевые работы. Для сельского хозяйства особенно важны дождливые периоды и длина тёплого сезона.
</a:t>
            </a:r>
            <a:endParaRPr lang="en-US" sz="1354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быт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жара, дождь и ветер меняют работу транспорта и повседневные привычки людей. Зимой особенно важны дороги, отопление и готовность к холодам.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
</a:t>
            </a:r>
            <a:pPr algn="l" indent="0" marL="0">
              <a:lnSpc>
                <a:spcPct val="90000"/>
              </a:lnSpc>
              <a:buNone/>
            </a:pPr>
            <a:r>
              <a:rPr lang="en-US" sz="68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чернозёмы вместе с климатом сделали Украину сильным сельскохозяйственным регионом. На них хорошо растут зерновые, подсолнечник и многие другие культуры.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его влияние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Украины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исторические вехи от ранней государственности до новейшего времени.
</a:t>
            </a:r>
            <a:endParaRPr lang="en-US" sz="26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древности к современности
</a:t>
            </a:r>
            <a:endParaRPr lang="en-US" sz="2663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древности к современности
</a:t>
            </a:r>
            <a:endParaRPr lang="en-US" sz="2663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истоки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Русь стала одним из ранних центров государственности на восточнославянских землях. Её наследие заметно в культуре, символах и исторической памяти Украины.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история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протяжении веков украинские земли входили в состав разных государств. Это повлияло на города, традиции, язык и разнообразие исторических регионов.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изменения границ и власти, местные культурные традиции сохранялись. Люди передавали песни, обычаи, ремёсла и семейные формы общения.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государственность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независимость закрепила собственные символы, язык, государственные институты и границы. Это стало основой для развития страны в новейший период.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и жёлтый цвета напоминают о небе и пшеничных полях. Вместе они создают один из самых узнаваемых флагов Европы.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начинается словами «Ще не вмерла Україна». Его смысл связан с достоинством, свободой и верой в будущее страны.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Трезубец — древний знак, связанный с княжеской властью и исторической преемственностью. Сегодня он символизирует государство и его традиции.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литература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Украинский язык имеет статус государственного и звучит в школах, медиа, литературе и официальной жизни. Он объединяет людей, помогает сохранять память о прошлом и выражает собственный культурный опыт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Многоязычная среда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люди также знают русский и другие языки. Это отражает историческую многоязычность страны, где рядом живут разные общины, а общение часто происходит без языковых барьеров.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Классики литературы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Украинская литература связана с именами Тараса Шевченко, Леси Украинки и Ивана Франко. Их произведения стали важной частью национальной культуры и до сих пор изучаются и читаются.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традиции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традиции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передают память о семье, труде, любви к родной земле и исторических событиях. Их часто исполняют в кругу близких, на праздниках и в школьных концертах.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инструменты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Кобза и бандура звучат как символы украинской музыкальной традиции. Рядом с ними важное место занимает хоровое пение, особенно когда несколько голосов создают выразительное и сильное звучание.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 новое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музыка в Украине развивается рядом с академическим искусством и эстрадой. Такое сочетание помогает сохранять традиции, но при этом говорить с молодыми слушателями на понятном языке.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обряды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 часто связаны с календарём, семейными встречами и общими действиями. Они помогают передавать детям культурные привычки, уважение к предкам и чувство единства.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как часть культуры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 и основы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 — одно из самых известных блюд украинской кухни. Его готовят по-разному в разных семьях, но основой часто остаются свёкла, капуста, картофель и ароматные приправы.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рецепты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Вареники, голубцы и другие домашние блюда показывают любовь к простым, сытным рецептам. Их часто подают на семейных обедах и праздничных встречах, когда еда становится частью общения.
</a:t>
            </a:r>
            <a:endParaRPr lang="en-US" sz="1025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 сезон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Сало, зерно, овощи и узвар связаны с сельским укладом и сезонными запасами. Такие продукты долго были удобны для хранения и помогали переживать холодное время года.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 поколений
</a:t>
            </a:r>
            <a:pPr algn="l" indent="0" marL="0">
              <a:lnSpc>
                <a:spcPct val="90000"/>
              </a:lnSpc>
              <a:buNone/>
            </a:pPr>
            <a:r>
              <a:rPr lang="en-US" sz="38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Украинская кухня передаёт семейную память: рецепты часто записаны не в книгах, а в разговорах между поколениями. Именно поэтому вкус блюда может напоминать о доме и детстве.
</a:t>
            </a:r>
            <a:endParaRPr lang="en-US" sz="10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показывают страну
</a:t>
            </a:r>
            <a:endParaRPr lang="en-US" sz="2268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 — сердце страны
</a:t>
            </a:r>
            <a:pPr algn="ctr" indent="0" marL="0">
              <a:lnSpc>
                <a:spcPct val="90000"/>
              </a:lnSpc>
              <a:buNone/>
            </a:pPr>
            <a:r>
              <a:rPr lang="en-US" sz="38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соединяет древность и современную жизнь. Здесь находятся государственные учреждения, известные храмы и музеи, а также широкие улицы и набережные, по которым легко почувствовать масштаб столицы.
</a:t>
            </a:r>
            <a:endParaRPr lang="en-US" sz="914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Львов — город истории
</a:t>
            </a:r>
            <a:pPr algn="ctr" indent="0" marL="0">
              <a:lnSpc>
                <a:spcPct val="90000"/>
              </a:lnSpc>
              <a:buNone/>
            </a:pPr>
            <a:r>
              <a:rPr lang="en-US" sz="38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Львов привлекает старинной архитектурой, площадями и узкими улицами исторического центра. Город часто воспринимают как место, где особенно заметны европейские культурные традиции и богатая городская среда.
</a:t>
            </a:r>
            <a:endParaRPr lang="en-US" sz="91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Одесса и Харьков
</a:t>
            </a:r>
            <a:pPr algn="ctr" indent="0" marL="0">
              <a:lnSpc>
                <a:spcPct val="90000"/>
              </a:lnSpc>
              <a:buNone/>
            </a:pPr>
            <a:r>
              <a:rPr lang="en-US" sz="38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Одесса известна морским портом, смешением культур и особой атмосферой побережья. Харьков выделяется университетами, научными центрами и промышленностью, поэтому его часто называют городом знаний и работы.
</a:t>
            </a:r>
            <a:endParaRPr lang="en-US" sz="9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регион Украины развивался по-своему: одни территории сильнее связаны с природой и туризмом, другие — с образованием, промышленностью или торговлей.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выделяется природой и туризмом, а остальные регионы сильны разными видами экономики и городской жизни. Вместе они создают разнообразный образ страны.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регионов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сферы экономики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промышленность и транспорт поддерживают повседневную жизнь страны и связаны между собой: урожай нужно перерабатывать, перевозить и доставлять в города и порты.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сферы образуют основу экономики: сельское хозяйство даёт сырьё, промышленность создаёт товары, а транспорт соединяет регионы и рынки.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65644"/>
            <a:ext cx="694376" cy="5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59204"/>
            <a:ext cx="698568" cy="5588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традиции
</a:t>
            </a:r>
            <a:pPr algn="l" indent="0" marL="0">
              <a:lnSpc>
                <a:spcPct val="90000"/>
              </a:lnSpc>
              <a:buNone/>
            </a:pPr>
            <a:r>
              <a:rPr lang="en-US" sz="46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Православные, грекокатолические и католические общины заметно влияли на историю многих украинских городов и сёл. Храмы, праздники и традиции разных конфессий стали частью культурного ландшафта страны.
</a:t>
            </a:r>
            <a:endParaRPr lang="en-US" sz="1126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разнообразие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Иудейские и мусульманские общины напоминают о многовековом соседстве разных народов. Их присутствие показывает, что история региона строилась через обмен, переселения и совместную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различиям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Украины не ограничивается одной конфессией. В разных областях люди по-разному сохраняют свои обряды, но для всех важны уважение и спокойное сосуществование.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выбора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совести позволяет человеку выбирать веру или не принадлежать ни к одной религии. Это важная основа мирной жизни, особенно в обществе с богатой историей и разными традициями.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религиозного многообразия
</a:t>
            </a:r>
            <a:endParaRPr lang="en-US" sz="2218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религиозного многообразия
</a:t>
            </a:r>
            <a:endParaRPr lang="en-US" sz="221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последствия конфликта
</a:t>
            </a:r>
            <a:endParaRPr lang="en-US" sz="2218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боевые действия затрагивают населённые пункты, страдают дома, школы, больницы и дороги. Это нарушает привычную жизнь людей и делает повседневные задачи намного сложнее и опаснее.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людей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вынуждены покидать свои дома и искать более безопасное место внутри страны или за её пределами. Такое переселение меняет учёбу, работу и общение с близкими.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кризисной ситуации особенно нужны еда, чистая вода, лекарства и временное жильё. Эти вещи помогают людям пережить первые трудные недели и сохранить здоровье.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восстановление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важна психологическая поддержка, потому что пережитый стресс влияет на детей и взрослых. Спокойный разговор, забота и поддержка помогают постепенно возвращаться к обычной жизни.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международной поддержки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международные правила и организации помогают людям в условиях кризиса.
</a:t>
            </a:r>
            <a:endParaRPr lang="en-US" sz="26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 — большая страна Восточной Европы с древней столицей Киевом, государственным украинским языком, богатой культурой и природными ресурсами. Сегодня особенно важно помнить о помощи, защите мирных жителей и уважении к людям.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2026-07-26T20:29:21Z</dcterms:created>
  <dcterms:modified xsi:type="dcterms:W3CDTF">2026-07-26T20:29:21Z</dcterms:modified>
</cp:coreProperties>
</file>