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косинусов: связь сторон и углов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формула связывает стороны и углы треугольника без прямого угла, и зачем она нужна.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теорема косинусов и зачем она нужна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помогает решать задачи с любыми треугольниками, когда прямого угла нет. Она особенно удобна, если известны две стороны и угол между ними или заданы все три стороны. Формула встречается в черчении, измерениях, навигации и инженерных расчётах, а в школе изучается в тригонометрии 9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c²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длина стороны выражается через две другие и угол между ними.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c² = a² + b² − 2ab cos C c² — ключевой результат, позволяющий вычислять сторону без прямого угла.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«Теорема косинусов» (9 класс).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что 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стороны обозначаются буквами a, b, c, а углы — A, B, C. Сторона c лежит напротив угла C, сторона a — напротив угла A, сторона b — напротив угла B. Это задаёт «карту» треугольника.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 чертеже треугольника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сопоставление углов 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C расположен между сторонами a и b, поэтому именно эти две стороны участвуют в формуле при вычислении c. Если перепутать, какая сторона лежит напротив какого угла, всё дальнейшее решение станет неверным.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угле теорема косинусов превращается в известное равенство Пифагора.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C равен 90°, cos 90° = 0, и формула даёт c² = a² + b² для прямоугольного треугольника.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(связь теорем косинусов и Пифагора).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74584"/>
            <a:ext cx="3887700" cy="13892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 формулу и что находить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типовые ситуации подсказывают, какой вариант теоремы косинусов выбрать и что получится в ответе.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особенно полезна, когда нельзя обойтись только свойствами прямоугольного треугольника.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третью сторону треугольника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стороны и угол между ними, берут формулу c² = a² + b² − 2ab cos C. Подставляют числа в нужные места, не забывая о знаках и степени у сторон.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значение косинуса угла, выполняют вычисления и получают c². После этого извлекают квадратный корень, чтобы перейти от c² к самой длине c.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сторона выражается в тех же единицах, что и исходные данные: сантиметрах, метрах или миллиметрах. Этот алгоритм работает для любого треугольника, даже если он не прямоугольный.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угол по трём сторонам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все три стороны, формулу преобразуют: cos C = (a² + b² − c²) / 2ab. Так угловая величина появляется внутри косинуса и становится доступной для вычисления.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cos C с помощью таблицы или калькулятора. Затем по найденному значению определяют сам угол C, потому что косинус однозначно связан с величиной угла на школьном диапазоне.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знаку косинуса можно понять характер треугольника: при cos C = 0 получаем прямой угол, при cos C &gt; 0 угол острый, а при cos C &lt; 0 — тупой.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и при проверке: если угол по расчёту не подходит к условию (например, треугольник должен быть остроугольным), значит, где-то допущена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теореме 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действий, когда известны стороны и угол или только стороны.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3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 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перепутывают сторону, лежащую напротив угла, с соседними сторонами. В теореме косинусов это особенно критично, потому что от соответствия зависят все вычисления.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подставляют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правильной идее решения ошибка возникает из-за неверной подстановки букв a, b, c и угла A, B, C. Внимательно сверяйте, где какой угол расположен в треугольнике.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угол в неверных единицах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Калькуляторы и таблицы по-разному работают с градусами и радианами. Если ввести угол не в тех единицах, косинус будет рассчитан неверно, и итоговый ответ окажется ошибочным.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минус перед 2ab·cos C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стоит вычитание 2ab cos C. Если потерять минус, получится совсем другое значение и ответ перестанет совпадать с условием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сторона при изменении угла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фиксированных a и b значение c определяется косинусом угла C: чем меньше cos C, тем сильнее «увеличивается» противоположная сторона.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закономерность: при переходе от острых к тупым углам противоположная сторона чаще растёт, а при 90° совпадает с Пифагоровым случаем.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c²=a²+b²−2ab·cos C при a=7, b=6 (значения для иллюстрации).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местности и «лишние» сантиметры
</a:t>
            </a:r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удобно измерить не прямую, а два отрезка: например, пройти по линии и сделать поворот. Если известны длины этих отрезков и угол поворота, расстояние между точками находится через теорему косинусов. Так получают результат даже там, где прямую линию не измерить.
</a:t>
            </a:r>
            <a:endParaRPr lang="en-US" sz="1085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Геодезисты строят треугольники вместо прямых линий
</a:t>
            </a:r>
            <a:pPr algn="ctr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или при разметке участка прямые измерения иногда мешают рельеф, заборы и техника. Геодезическая схема заменяет это серией треугольников: две стороны и угол между ними измеряются проще. Затем по теореме косинусов вычисляют нужные расстояния.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«сшивается» по треугольникам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составлении планов местности измеряют точки и углы в определённых узлах, а затем вычисляют расстояния между ними. Теорема косинусов связывает длины сторон треугольника и углы, поэтому формула работает при любом расположении точек. В итоге карта получается более точной, чем при одних прямых измерениях.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теорема косинусов помогает в реальных измерениях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6,2 см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длина третьей стороны примерно равна 6,2 см.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a=7 см, b=5 см и C=60° получается c≈6,2 см.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по формуле теоремы косинусов.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угол C равен 90°.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cos C вычисляется как 0, поэтому треугольник прямоугольный.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по преобразованной формуле теоремы косинусов.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31" y="1151850"/>
            <a:ext cx="55211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случая применения формулы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того, какие данные дают задачу и что именно можно найти.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покрывает разные типы заданий: на стороны, на углы и на проверку прямоугольности.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9 класса (обобщение типовых задач).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учитывает угол между сторонами: даже при одинаковых a и b меняется взаимное расположение сторон, а значит меняется противоположная сторона.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C увеличивается, «разворот» треугольника становится шире: вклад −2ab·cos C меняется так, что c стремится к большим значениям.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уменьшается, треугольник «сжимается» к одной стороне: противоположная сторона становится короче, потому что cos C возрастает.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формуле стоит именно cos C: он измеряет, насколько угол отклоняет треугольник от прямоугольного случая.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косинуса и их смысл в формуле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косинуса влияет на то, как именно вычитание работает в выражении c²=a²+b²−2ab·cos C.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тупых углах cos C отрицателен, поэтому вычитание превращается в прибавление и c получается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значения cos для основных углов (из школьной тригонометрии).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тригонометрические функции, теорема косинусов становится мостом от геометрии к формулам для углов и расстояний. Так легче выбирать стратегию решения задачи.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теоремой синусов она помогает, когда треугольник не «подходит» под удобный прямоугольный случай. Тогда используют именно связь сторон и углов через косинус.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формула помогает не только находить неизвестные элементы треугольника, но и проверять ответы: вычисления дают числовой сигнал о правильности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формула: c²=a²+b²−2ab·cos C. Она работает для любых треугольников, где сторона c лежит напротив угла C.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угол, формулу преобразуют: cos C=(a²+b²−c²)/(2ab). По знаку cos C можно сразу понять характер угла.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причина ошибок — перепутать сторону и «свой» угол. От правильного соответствия между ними зависит весь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— универсальный инструмент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связывает стороны и углы треугольника в одной формуле, расширяя возможности теоремы Пифагора. Она помогает в задачах на вычисления и на практике измерений.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2026-05-12T04:31:56Z</dcterms:created>
  <dcterms:modified xsi:type="dcterms:W3CDTF">2026-05-12T04:31:56Z</dcterms:modified>
</cp:coreProperties>
</file>