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Звучащие картины: как живопись может напомнить музыку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умеют звучать в нашем воображении.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картина начинает «звучать»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полотна вызывают звуки в воображении: колокольный звон, шум ветра, плеск воды или весёлую музыку. Это рождают цвет, форма, линии и детали. Живопись и музыка по-разному, но очень похоже передают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художник обращает внимание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цвет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внимательно наблюдает, как меняются свет и цвет, как движутся люди, облака или деревья. Яркие краски часто кажутся громче и бодрее, чем спокойные холодные оттенки.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мазки и пятна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мазки помогают показать шум, шорох или тишину. Повторяющиеся детали создают ощущение ритма, будто картина тихо отбивает свой счёт.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81" y="1512284"/>
            <a:ext cx="540488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45" y="2103845"/>
            <a:ext cx="540488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9808" y="1409453"/>
            <a:ext cx="540487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1370" y="1387020"/>
            <a:ext cx="540488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в картинах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тёмные тучи и наклонённые линии помогают представить, как дождь стучит по земле и крышам. Картина становится подвижной, будто за окном идёт настоящий ливень.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Согнутые деревья, летящие облака и развевающиеся ткани передают порывы ветра. Взгляд словно чувствует его движение, а в воображении появляется лёгкий свист и шорох.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блики и широкие мазки часто напоминают морской гул. Кажется, что вода перекатывается, шумит и не стоит на месте ни секунды.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штрихи, высокое небо и маленькие силуэты могут напомнить пение птиц. Такая картина звучит звонко, свежо и очень по-весеннему.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травы и тонкие ветки создают ощущение тихого шёпота. Лес в картине будто разговаривает очень осторожно, почти на ушко.
</a:t>
            </a:r>
            <a:endParaRPr lang="en-US" sz="9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их музыкальное настроение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 — красный, жёлтый, оранжевый — часто кажутся громкими, радостными и праздничными. Они напоминают звонкий удар или весёлый музыкальный акцент.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оттенки — синий, голубой, фиолетовый — обычно воспринимаются тише и спокойнее. Мягкие переходы цвета похожи на плавную мелодию без резких скачков.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живописи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появляется там, где детали повторяются: окна, деревья, крыши, фонари или мазки кисти. Глаз замечает этот повтор почти как счёт в музыке.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делает картину живой, шумной и энергичной. Медленный ритм, наоборот, создаёт плавность, тишину и спокойное настроение.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изображению «зазвучать» даже без нот и инструментов. Картина как будто сама подсказывает, где ускориться, а где замереть.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и цвет, который поёт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считал, что цвет может вызывать внутренний звук. Поэтому он создавал картины, где важны не предметы, а чувство, движение и ритм. Его полотна напоминают музыку, которую не слышат ушами, но ощущают очень ярко.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Рерих и величественное звучание образов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Рерих любил торжественные и строгие сюжеты. Его картины часто напоминают старинную музыку: спокойную, сильную и немного загадочную. В них много простора, ритма и особого, почти сказочного настроения.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живопись становится похожа на концерт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художники так точно передавали движение и цвет, что их работы воспринимаются почти как музыкальное произведение. В таких картинах можно заметить чередование, паузы и даже словно бы громкие акценты.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которые слушали музыку глазами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в русской живописи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картинах часто появляются колокола, ярмарки, песня и народные гулянья. Такие сцены напоминают звон, смех и праздничный шум.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Кустодиев любил яркие, весёлые и нарядные образы. Его картины словно играют бодрую музыку, где всё блестит, сверкает и радуется.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Исаака Левитана природа часто звучит тихо и задумчиво. Его пейзажи похожи на спокойную мелодию, которую хочется слушать очень внимательно.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Нестеров передавал в картинах тишину, сосредоточенность и внутренний покой. Его образы напоминают размеренное, почти молитвенное звучание.
</a:t>
            </a:r>
            <a:endParaRPr lang="en-US" sz="8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Кандинский и музыка цвета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верил, что цвет может звучать внутри человека. Он писал абстрактные картины без привычных предметов, чтобы показать чувство, движение и ритм.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работы похожи на музыку без слов: в них главными становятся энергия, настроение и сочетание красок. Зритель как будто не просто смотрит, а слушает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картину глазами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заметить, как изображение превращается в воображаемую музыку.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напоминают звуки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Широкие, уверенные мазки часто кажутся громкими: они напоминают шум толпы, порыв ветра или движение большого пространства.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линии и лёгкие штрихи вызывают более тихие звуки — шорох травы, веток, капель дождя или осторожные шаги.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точки и маленькие светлые пятна похожи на капли, искры, брызги или звонкие отблески света на воде.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облака, вода, ткани и флаги особенно хорошо передают движение. Из-за этого картина будто начинает звучать прямо на глазах.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картине тоже звучит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картина почти не шумит красками. В ней мало резких линий и ярких пятен, поэтому взгляд отдыхает, а в воображении появляется тихая пауза, как в музыке.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спокойствие может напоминать вечер, сон или ожидание. Кажется, что всё замерло, и именно эта тишина делает картину особенно выразительной и доброй.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у каждого свой слух на цвета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картина может напомнить одному человеку марш, а другому — плавный вальс. У каждого зрителя своё воображение и свои ассоциации.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вспоминает колокольный звон, кто-то — пение птиц, а кто-то — шум праздника. В этом и есть интерес: картина как будто разговаривает с каждым по-своему.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звучащая картина всегда немного загадка. Её нельзя услышать одинаково всеми ушами, зато можно очень по-разному почувствовать сердцем.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шум и радость в картине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картины обычно полны красного, золотого, белого и сияющего света. Такие цвета сразу создают радостное настроение, будто в зале уже заиграл весёлый оркестр.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музыка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людей, флажки, танцы, смех и оживлённые жесты делают сцену шумной и живой. Смотришь на неё — и кажется, что праздник вот-вот начнётся прямо у тебя перед глазами.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большой оркестр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может шептать, море — гудеть, дождь — стучать, а ветер — свистеть. Художник показывает эти звуки через движение волн, облаков и ветвей.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Наклонённые деревья, бегущие тучи и живые мазки помогают почувствовать силу природы. Картина будто подсказывает, где звучит порыв, а где слышится мягкое покачивание.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природа кажется даже громче города. В ней много энергии, простора и перемен, поэтому её «музыка» особенно заметна глазам и воображению.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картины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может звучать по-разному, если художник выбирает светлые или тёмные краски. Свет делает картину легче и звонче, а тёмные тона добавляют глубину и серьёзность.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тоже влияет на настроение. Острые углы создают напряжение, а мягкие и округлые линии делают изображение спокойным, тёплым и очень дружелюбным.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услышать картину глазами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подсказывает, будет ли картина звучать ярко, тихо, тепло или прохладно. Именно он первым настраивает воображение на нужный «звук».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предметов тоже важны. Большие и тяжёлые элементы кажутся громче, а маленькие и лёгкие — тише и нежнее.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линий показывает движение. Если они бегут вверх, в стороны или по кругу, картина выглядит более живой и шумной.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места, спокойные участки и паузы помогают услышать тишину. Без них картина была бы похожа на музыку без отдыха между звуками.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музыка похожи по настроению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со слушателем звуками, а живопись — цветом, светом и линией. Но обе умеют передавать радость, грусть, торжество и спокойствие.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начинает звучать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картина напоминает мелодию, она запоминается особенно сильно. Воображение помогает соединить увиденное и услышанное, и тогда искусство становится ещё ближе и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помогают нам не только смотреть, но и мысленно слышать картину. Это делает изображение живым и очень выразительным.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«Звучащие картины»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искусства — живопись и музыка — особенно близки по умению передавать настроение.
</a:t>
            </a:r>
            <a:endParaRPr lang="en-US" sz="184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Картина, которую слышит воображение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«Звучащие картины» показывает, что живопись и музыка умеют дружить. Если внимательно смотреть, можно заметить в красках, линиях и деталях ветер, воду, колокола, песню и даже тихую паузу.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2026-05-24T19:36:26Z</dcterms:created>
  <dcterms:modified xsi:type="dcterms:W3CDTF">2026-05-24T19:36:26Z</dcterms:modified>
</cp:coreProperties>
</file>