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59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Тенденции мирового искусства и культура казачьей эмиграции
</a:t>
            </a:r>
            <a:endParaRPr lang="en-US" sz="3459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между обновлением формы и сохранением памяти.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в эпоху перемен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революций и войн привычный мир был разрушен, а культура стала способом понять травму и сохранить идентичность. В 1921–1941 годах особенно ясно видно, как искусство отвечает на переселение и кризис.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векторы эпохи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075900" y="118917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с прошлым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5900" y="145361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Первой мировой войны художники искали новые формы, способные выразить опыт разрушенного мира. Академическая традиция уже не казалась достаточной для разговора о современности.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075900" y="381412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 идеология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075900" y="407856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1930-е годы во многих странах усилилось давление государства на культуру. Это привело к росту пропагандистских, монументальных и более понятных широкому зрителю форм.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2075900" y="2939144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в массовую культуру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075900" y="3203582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Плакат, журнал и кино вывели визуальный образ за пределы музея. Художественный язык стал короче, ярче и заметнее, ориентируясь на массовую коммуникацию.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075900" y="2064160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среда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2075900" y="2328599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Урбанизация, техника и массовое общество изменили саму среду художественного восприятия. Искусство стало реагировать на ритм города, скорость информации и новые типы зрителя.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45820"/>
            <a:ext cx="8424000" cy="20319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Модернизм как язык перемен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70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Кубизм отказался от цельного изображения предмета и показал его как совокупность граней и ракурсов. Так форма стала инструментом анализа, а не простого подражания видимой реальности.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7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Кубизм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2594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 воспевал движение, машину, город и ускорение жизни. Его художественный язык передавал не спокойствие, а энергию рывка и постоянного обновления.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601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718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Сюрреализм обращался к сновидениям, случайным ассоциациям и внутренним образам. Он расширил границы искусства, связав его не только с внешним миром, но и с подсознанием.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25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Сюрреализм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842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для модернизма — отказ от привычного реализма ради поиска нового визуального порядка. Именно поэтому его формы так точно передают ощущение нестабильности эпохи.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6849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нового языка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1166" y="1204950"/>
            <a:ext cx="2692269" cy="3216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Авангард, дизайн и новые медиа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6538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авангарда работали не только с полотном, но и с афишей, обложкой, сценой и кадром. Искусство становилось частью повседневной визуальной среды.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6540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границ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5803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Типографика и фотомонтаж придали изображению динамику и убедительность. Лаконичный шрифт, резкий контраст и монтажный принцип усиливали впечатление даже в небольшом формате.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5805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приемы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458038" y="343588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Дада и сюрреализм по-разному спорили с логикой привычного мира. Один разрушал устойчивые правила, другой открывал пространство воображения и неожиданных смыслов.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458050" y="293880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эксперимент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65388" y="343588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Бауhaus и конструктивизм показали, что форма может быть функциональной и выразительной одновременно. Их опыт повлиял на дизайн, архитектуру и оформление книги.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65400" y="293880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 функция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1930-е: искусство и государство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712765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1930-е годы власть во многих странах стремилась подчинить искусство общим политическим целям. Художник все чаще должен был говорить на языке, понятном и полезном государству.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512278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культурой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444608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СССР укреплялся соцреализм, ориентированный на ясный сюжет, положительного героя и идею коллективного будущего. Искусство должно было не только изображать, но и воспитывать.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244121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Соцреализм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176451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тоталитарных режимах Европы ценились монументальность, дисциплина и образ силы. Визуальный ряд становился инструментом внушения, а не свободного поиска.
</a:t>
            </a:r>
            <a:endParaRPr lang="en-US" sz="8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2975964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Монументальный стиль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60000" y="3908294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 означало исчезновение искусства как такового, но заметно меняло его роль. Эксперимент уступал место идеологически заданной выразительности и публичной наглядности.
</a:t>
            </a:r>
            <a:endParaRPr lang="en-US" sz="8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707807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функция искусства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5374"/>
            <a:ext cx="4145700" cy="16518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8300" y="965374"/>
            <a:ext cx="4145700" cy="16518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изображение стало публичным событием
</a:t>
            </a:r>
            <a:endParaRPr lang="en-US" sz="2884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6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 как улица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 стал самым быстрым способом обратиться к горожанину, проходящему мимо витрины, остановки или кинотеатра. Крупная композиция, контрастные цвета и короткий лозунг делали сообщение мгновенно считываемым.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749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Графика как массовый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Журнальная графика и реклама формировали новый визуальный стандарт повседневности. Они учили аудиторию читать изображение быстро, замечать детали и доверять эффектной подаче не меньше, чем тексту.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0000" y="1100807"/>
            <a:ext cx="3614400" cy="343438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 дизайн модерной эпохи
</a:t>
            </a:r>
            <a:endParaRPr lang="en-US" sz="2722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08100" y="1189175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Рациональная архитектура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508100" y="1453608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стиль стремился к ясности, простым объемам и отсутствию лишнего декора. Здание должно было быть удобным для жизни, работы и передвижения, а не только впечатлять.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4508100" y="3814125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Дизайн каждый день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508100" y="4078558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Предметный дизайн и интерьер вошли в повседневный опыт людей. Мебель, освещение и оформление комнаты начали восприниматься как часть целостной культуры современного быта.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508100" y="2939142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 заказчик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4508100" y="3203574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 требовала продуманной организации жилья, учреждений и общественных пространств. Архитектура стала отвечать не единичному заказу, а потребностям массовой жизни.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4508100" y="2064158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модерности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508100" y="2328591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материалы и технологии позволили строить легче и свободнее. Стекло, бетон и металл открыли архитекторам возможности для больших окон, открытых планов и гибких пространств.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Таймлайн: от кризиса к войне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как художественная культура проходила путь от слома старого мира к политической мобилизации и войне.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к 1941 году, тем сильнее искусство втягивается в кризис, идеологию и необходимость служить исторической ситуации.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периодизация темы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срок показывает, что казачья эмиграция успела выстроить устойчивые культурные практики и передать память следующему поколению.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 лет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захватывают период, когда диаспора создавала собственные школы, печать и сценические формы.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Хронологические рамки темы: 1921–1941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886273"/>
            <a:ext cx="4791900" cy="136005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Институты памяти и самоорганизации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формы культурной самоорганизации казачьей диаспоры и их роль в сохранении коллективной памяти.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Диаспора удерживала идентичность не через один центр, а через сеть взаимосвязанных институтов, где повседневная коммуникация становилась механизмом памяти.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 культурной жизни казачьей эмиграции 1921–1941 годов
</a:t>
            </a:r>
            <a:endParaRPr lang="en-US" sz="122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образы казачьей диаспоры
</a:t>
            </a:r>
            <a:endParaRPr lang="en-US" sz="2934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как знак родины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портретах и жанровых сценах художники диаспоры опирались на узнаваемую реалистическую основу, но строили образ более сдержанно и графично. Конь, степной простор и казачий костюм оставались главными маркерами узнавания, а линия становилась чище и экономнее.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 в новом окружении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обряд, праздник и память о переселении становились для художников не только сюжетом, но и способом рассказать о себе. Через бытовую деталь и ритуальный жест они показывали, что традиция сохраняется даже в чужой среде.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Графика вместо подробности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Афиша и журнальная иллюстрация влияли на композицию не меньше, чем академический рисунок. Работы приобретали ясный силуэт, контраст пятен и ритм, который хорошо читался в печати и на выставке. Так живопись сближалась с визуальной культурой города.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42191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30750" y="1294104"/>
            <a:ext cx="5625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30556" y="3084118"/>
            <a:ext cx="56250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31907" y="3084118"/>
            <a:ext cx="45000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формы сценической жизни
</a:t>
            </a:r>
            <a:endParaRPr lang="en-US" sz="3200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Хоры поддерживали общность через знакомый репертуар, но выступали по законам концертной сцены. Четкая афиша, распределение голосов и продуманная подача делали выступление одновременно памятным и современным.
</a:t>
            </a:r>
            <a:endParaRPr lang="en-US" sz="1210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Хоровое звучание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Драматические кружки соединяли исторические сюжеты, бытовые сцены и воспоминания о войне. Постановка помогала говорить о пережитом не только словами, но и жестом, костюмом и мизансценой.
</a:t>
            </a:r>
            <a:endParaRPr lang="en-US" sz="1216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и память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Фольклорные ансамбли сохраняли песни, пляски и обрядовые формы, передавая их молодому поколению. При этом исполнительская подача нередко становилась более собранной и рассчитанной на городского зрителя.
</a:t>
            </a:r>
            <a:endParaRPr lang="en-US" sz="1216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Фольклорный репертуар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Танцевальные вечера и праздничные собрания объединяли людей разных поколений. Они были не просто развлечением, а способом почувствовать себя частью единого сообщества в эмигрантской среде.
</a:t>
            </a:r>
            <a:endParaRPr lang="en-US" sz="1216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Общинные встречи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 лет — за этот срок казачья диаспора успела выстроить устойчивые способы передавать память через печать, школу, сцену и семейные ритуалы.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 лет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этот срок казачья диаспора успела выстроить устойчивые способы передавать память через печать, школу, сцену и семейные ритуалы.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Хронологические рамки 1921–1941 годов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830023"/>
            <a:ext cx="4791900" cy="13600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культурных процессов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общие культурные процессы по-разному проявлялись в искусстве модерна и в жизни диаспоры.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там, и там культура отвечала на кризис через новые формы видимости, но смысл этих форм различался: в одном случае — поиск языка эпохи, в другом — сохранение утраченного мира.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мировом искусстве 1920–1940-х и казачьей эмиграции
</a:t>
            </a:r>
            <a:endParaRPr lang="en-US" sz="122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взаимодействия традиции и модерна
</a:t>
            </a:r>
            <a:endParaRPr lang="en-US" sz="2953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переход от наследия к адаптации в культурной среде эмиграции.
</a:t>
            </a:r>
            <a:endParaRPr lang="en-US" sz="16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886273"/>
            <a:ext cx="4791900" cy="136005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модели культурной жизни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рамка показывает, как одна и та же диаспора по-разному строила культурную жизнь в зависимости от среды проживания.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среда меняла формы культурной работы, но не её главную функцию: поддерживать связь между людьми и удерживать общую идентичность.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обзор культурной жизни казачьей эмиграции в Европе и на Балканах
</a:t>
            </a:r>
            <a:endParaRPr lang="en-US" sz="122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исторический вывод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0250" y="2203579"/>
            <a:ext cx="2437200" cy="17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Казачья эмиграция показала, что искусство может быть не только эстетикой, но и способом удержать биографию сообщества. Через школу, печать и сцену память становилась передаваемой, а не только пережитой.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0250" y="1608479"/>
            <a:ext cx="24372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Искусство как сохранение памяти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346800" y="2203579"/>
            <a:ext cx="2437200" cy="17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стала гибридная культура, где прошлое не исчезло, а было переосмыслено. Для XX века это важный пример того, как миграция меняет не только жизнь людей, но и язык искусства.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346800" y="1608479"/>
            <a:ext cx="24372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Значение для истории культуры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3483525" y="2203579"/>
            <a:ext cx="2437200" cy="17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модернизм дал диаспоре инструменты сокращённой формы, выразительной графики и сценической дисциплины. Благодаря этому традиционное содержание получило современную визуальную оболочку, понятную городу и новой аудитории.
</a:t>
            </a:r>
            <a:endParaRPr lang="en-US" sz="1270" dirty="0"/>
          </a:p>
        </p:txBody>
      </p:sp>
      <p:sp>
        <p:nvSpPr>
          <p:cNvPr id="14" name="Text 7"/>
          <p:cNvSpPr txBox="1"/>
          <p:nvPr/>
        </p:nvSpPr>
        <p:spPr>
          <a:xfrm>
            <a:off x="3483525" y="1608479"/>
            <a:ext cx="24372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Современные средства выражения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 на сопоставление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71275" y="2528167"/>
            <a:ext cx="2289300" cy="16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обоих случаях кризис ускоряет поиск формы: художники и сообщества отказываются от привычной полноты изображения и переходят к более точному, лаконичному языку.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71275" y="1905558"/>
            <a:ext cx="22893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и форма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427350" y="2528167"/>
            <a:ext cx="2289300" cy="16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меняет не только географию, но и способы передачи памяти: особенно важными становятся печать, сцена, выставка и семейный архив.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27350" y="1905558"/>
            <a:ext cx="22893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 память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6283425" y="2528167"/>
            <a:ext cx="2289300" cy="16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два примера и сформулируйте ответ: какие элементы искусства сохраняются несмотря на исторические потрясения, а какие меняются быстрее всего?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6283425" y="1905558"/>
            <a:ext cx="22893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для сравнения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кризис превращает искусство в память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XX века ускорили обновление художественного языка и одновременно сделали искусство носителем памяти. В этом и состоит главный урок темы: новаторство и сохранение традиции могут сосуществовать.
</a:t>
            </a:r>
            <a:endParaRPr lang="en-US" sz="148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2026-07-26T08:18:51Z</dcterms:created>
  <dcterms:modified xsi:type="dcterms:W3CDTF">2026-07-26T08:18:51Z</dcterms:modified>
</cp:coreProperties>
</file>