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 русском языке: как образуются новые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двух основ рождается одно точное слово?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 часто встречаются в учебниках, книгах и повседневной речи. Понимание их строения помогает правильно писать слова, быстрее разбирать их по составу и точнее объяснять значение через части, из которых они образованы.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сложение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057" y="0"/>
            <a:ext cx="2400686" cy="392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сложение как способ словообразования
</a:t>
            </a:r>
            <a:endParaRPr lang="en-US" sz="3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7757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двух основ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создаёт новое слово из двух основ или смысловых частей. Каждая часть сохраняет своё значение, а вместе они образуют единое слово с новым, более точным смыслом.
</a:t>
            </a:r>
            <a:endParaRPr lang="en-US" sz="968" dirty="0"/>
          </a:p>
        </p:txBody>
      </p:sp>
      <p:sp>
        <p:nvSpPr>
          <p:cNvPr id="12" name="Text 3"/>
          <p:cNvSpPr txBox="1"/>
          <p:nvPr/>
        </p:nvSpPr>
        <p:spPr>
          <a:xfrm>
            <a:off x="337757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появляется не просто соединение слов, а одно лексическое целое. Например, в словах лесостепь, паровоз и тёмно-зелёный смысл строится из нескольких частей, связанных в одно понятие.
</a:t>
            </a:r>
            <a:endParaRPr lang="en-US" sz="968" dirty="0"/>
          </a:p>
        </p:txBody>
      </p:sp>
      <p:sp>
        <p:nvSpPr>
          <p:cNvPr id="13" name="Text 4"/>
          <p:cNvSpPr txBox="1"/>
          <p:nvPr/>
        </p:nvSpPr>
        <p:spPr>
          <a:xfrm>
            <a:off x="611082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увидеть
</a:t>
            </a:r>
            <a:pPr algn="l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нужно найти словообразовательную основу, соединительную гласную, если она есть, и проверить итоговое написание. Это помогает понять, как слово устроено и почему оно пишется именно так.
</a:t>
            </a:r>
            <a:endParaRPr lang="en-US" sz="915" dirty="0"/>
          </a:p>
        </p:txBody>
      </p:sp>
      <p:sp>
        <p:nvSpPr>
          <p:cNvPr id="14" name="Text 5"/>
          <p:cNvSpPr txBox="1"/>
          <p:nvPr/>
        </p:nvSpPr>
        <p:spPr>
          <a:xfrm>
            <a:off x="611082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чего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анализ развивает орфографическую зоркость и помогает отличать сложные слова от похожих сочетаний слов. Для школьника это особенно важно при выполнении упражнений по составу слова.
</a:t>
            </a:r>
            <a:endParaRPr lang="en-US" sz="95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снегопад и водопад называют явления природы очень точно. В них слышно, из каких частей сложился смысл: что падает, откуда и как именно происходит явление.
</a:t>
            </a:r>
            <a:endParaRPr lang="en-US" sz="95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 одном слове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Пылесос, самолёт, овощерезка — это названия, в которых сразу заметна связь между действием и предметом. Такие слова удобно объяснять по частям, особенно когда рядом изображён сам предмет.
</a:t>
            </a:r>
            <a:endParaRPr lang="en-US" sz="95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 предметы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бело-синий и синеглазый помогают назвать цвет или внешний признак точнее, чем одно простое слово. В речи они делают описание более выразительным и кратким.
</a:t>
            </a:r>
            <a:endParaRPr lang="en-US" sz="97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и оттенки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 вокруг нас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949032"/>
            <a:ext cx="4063200" cy="17328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значение сложного слова связано с его частями.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сложного слова обычно можно понять через его части: каждая основа вносит свой смысл в общее понятие.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раздел «Состав слова и словообразование»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частей состоят сложные слова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6619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294" y="14404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слово пишется слитно или через дефис и воспринимается как единое целое: пароход, древнерусский, юго-западный. Оно называет один предмет или признак.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самостоятельных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сочетании слов каждое слово сохраняет свою самостоятельность: зелёный лес, высокий дом, идти быстро. Такие слова пишутся раздельно и отвечают на разные вопросы.
</a:t>
            </a:r>
            <a:endParaRPr lang="en-US" sz="1447" dirty="0"/>
          </a:p>
        </p:txBody>
      </p:sp>
      <p:sp>
        <p:nvSpPr>
          <p:cNvPr id="13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различие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сложном слове части образуют одно понятие, а в словосочетании соединяются только по смыслу. Поэтому важно смотреть не только на написание, но и на значение.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сложение отличается от обычного сочетания слов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определить, что перед нами сложное слово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школьного разбора по составу и написанию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«Сложение» для 6 класса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соединительные гласные встречаются чаще всего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примерах часто встречаются привычные модели, по которым удобно учиться различать написание сложных слов.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примерах одинаково заметны обе соединительные гласные и дефисное написание: выбор зависит от строения слова и смысла.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6 класса особенно важно научиться узнавать две основные соединительные гласные в словах с прозрачным строением. Это облегчает разбор по составу и помогает не путать сложение с другими способами образования слов.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главные соединительные гласные, которые школьники чаще всего встречают в сложных словах.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тема «Соединительные гласные в сложных словах»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4375" y="436705"/>
            <a:ext cx="3846300" cy="28020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 с корнями, которые легко узнать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93475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Лесовоз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слове легко выделяются части лес и воз. Смысл понятен сразу: это машина для перевозки леса. Такие примеры особенно удобны для первых упражнений по морфемному анализу.
</a:t>
            </a:r>
            <a:endParaRPr lang="en-US" sz="848" dirty="0"/>
          </a:p>
        </p:txBody>
      </p:sp>
      <p:sp>
        <p:nvSpPr>
          <p:cNvPr id="12" name="Text 3"/>
          <p:cNvSpPr txBox="1"/>
          <p:nvPr/>
        </p:nvSpPr>
        <p:spPr>
          <a:xfrm>
            <a:off x="2784500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Самокат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состоит из частей само и кат. Даже без сложного объяснения видно, что значение связано с самостоятельным движением. Ребёнку проще запомнить слово, когда его строение прозрачно.
</a:t>
            </a:r>
            <a:endParaRPr lang="en-US" sz="830" dirty="0"/>
          </a:p>
        </p:txBody>
      </p:sp>
      <p:sp>
        <p:nvSpPr>
          <p:cNvPr id="13" name="Text 4"/>
          <p:cNvSpPr txBox="1"/>
          <p:nvPr/>
        </p:nvSpPr>
        <p:spPr>
          <a:xfrm>
            <a:off x="2784500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Снегопад и рыболов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снегопад и рыболов каждая часть сохраняет свой смысл почти полностью. Поэтому их удобно разбирать по составу и использовать в упражнениях на правописание и понимание значения.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693475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слышны основы земля и трясти. Они помогают понять, что речь идёт о колебании земли. Подобные слова показывают, как сложение делает название явления точным и ёмким.
</a:t>
            </a:r>
            <a:endParaRPr lang="en-US" sz="89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006985"/>
            <a:ext cx="4063200" cy="15633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дефисом: когда сложение пишется через дефис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Равноправные части
</a:t>
            </a:r>
            <a:pPr algn="l" indent="0" marL="0">
              <a:lnSpc>
                <a:spcPct val="150000"/>
              </a:lnSpc>
              <a:buNone/>
            </a:pPr>
            <a:r>
              <a:rPr lang="en-US" sz="104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дефис пишутся слова, в которых обе части равны по смыслу и вместе обозначают один признак, предмет или направление: северо-западный, диван-кровать, русский-английский.
</a:t>
            </a:r>
            <a:endParaRPr lang="en-US" sz="1047" dirty="0"/>
          </a:p>
        </p:txBody>
      </p:sp>
      <p:sp>
        <p:nvSpPr>
          <p:cNvPr id="12" name="Text 3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спутать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части слова можно поставить на один уровень и заменить союзом «и», часто нужен дефис. Если же слово называет одно понятие целиком, оно обычно пишется слитно.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8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Оттенки цвета
</a:t>
            </a:r>
            <a:pPr algn="l" indent="0" marL="0">
              <a:lnSpc>
                <a:spcPct val="150000"/>
              </a:lnSpc>
              <a:buNone/>
            </a:pPr>
            <a:r>
              <a:rPr lang="en-US" sz="98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написание часто встречается в названиях цветов и их оттенков: ярко-красный, сине-зелёный, бело-синий. Здесь каждая часть добавляет новое значение, а не подчиняется другой.
</a:t>
            </a:r>
            <a:endParaRPr lang="en-US" sz="989" dirty="0"/>
          </a:p>
        </p:txBody>
      </p:sp>
      <p:sp>
        <p:nvSpPr>
          <p:cNvPr id="14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17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признаки
</a:t>
            </a:r>
            <a:pPr algn="l" indent="0" marL="0">
              <a:lnSpc>
                <a:spcPct val="150000"/>
              </a:lnSpc>
              <a:buNone/>
            </a:pPr>
            <a:r>
              <a:rPr lang="en-US" sz="10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помогает передать сочетание двух признаков или понятий, которые воспринимаются как единое целое. Поэтому слово читается как одно название, но сохраняет заметные части.
</a:t>
            </a:r>
            <a:endParaRPr lang="en-US" sz="10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или через дефис: логика выбора написания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строится по строению слова, значению его частей и орфографическому словарю.
</a:t>
            </a:r>
            <a:endParaRPr lang="en-US" sz="11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раздел «Состав слова и словообразование».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сложных слов на примерах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сложное слово строится из двух смысловых частей, а соединительная гласная помогает им соединиться в одно целое.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структура прозрачна: каждая основа сохраняет значение, поэтому смысл слова легко восстановить по частям.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919156"/>
            <a:ext cx="4063200" cy="1792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частые ошибки и помогает быстро сверить правильное написание при разборе.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не с правилом, а с неверным определением границ слова. Сначала нужно понять строение, затем проверять орфографию.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упражнения по словообразованию.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разборе сложных слов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2493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2493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1016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название 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слово может очень точно назвать действие или событие. Например, снегопад сразу передаёт мысль о падении снега, без длинного объяснения и лишних слов.
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и его назначение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вроде пылесос части помогают понять устройство и работу предмета. Уже по строению видно, что это прибор, который собирает пыль.
</a:t>
            </a:r>
            <a:endParaRPr lang="en-US" sz="1600" dirty="0"/>
          </a:p>
        </p:txBody>
      </p:sp>
      <p:sp>
        <p:nvSpPr>
          <p:cNvPr id="13" name="Text 3"/>
          <p:cNvSpPr txBox="1"/>
          <p:nvPr/>
        </p:nvSpPr>
        <p:spPr>
          <a:xfrm>
            <a:off x="544325" y="3430475"/>
            <a:ext cx="80319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по составу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разбирает слово по частям, значение становится прозрачнее. Это помогает не только запомнить слово, но и догадаться о смысле незнакомого.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значение слова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 школьных учебных текстов по русскому языку.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часто встречаются сложные слова в школьных темах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сложные слова встречаются не только в правилах, но и в описаниях природы, техники и признаков предметов.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примеров связано с природой и техникой, потому что именно там особенно удобно точно называть явления и устройства.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 в названиях предметов и явлений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пылесос сразу подсказывает, что предмет связан с пылью и её сбором. В нём слышатся две смысловые части, и вместе они создают точное название бытового прибора, знакомого каждому школьнику.
</a:t>
            </a:r>
            <a:endParaRPr lang="en-US" sz="684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показывает действие
</a:t>
            </a:r>
            <a:endParaRPr lang="en-US" sz="856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первоцвет легко увидеть связь с ранним цветением. Такое название помогает представить растение не по рисунку, а по признаку, который отличает его от других цветов в природе.
</a:t>
            </a:r>
            <a:endParaRPr lang="en-US" sz="684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названии есть образ природы
</a:t>
            </a:r>
            <a:endParaRPr lang="en-US" sz="766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землетрясение описывает явление, при котором дрожит земля. Здесь сложение помогает назвать природное событие кратко и выразительно, а его части подсказывают, что именно происходит.
</a:t>
            </a:r>
            <a:endParaRPr lang="en-US" sz="684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передаёт движение земли
</a:t>
            </a:r>
            <a:endParaRPr lang="en-US" sz="75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тема «Словообразование».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образования слов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словообразования по-разному меняют слово, но только при сложении в основе сразу участвуют две смысловые части.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легко отличить по количеству основ и по общему значению, которое возникает из объединения частей.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развивается при изучении сложения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разбора по составу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учатся находить основы, выделять соединительную гласную и видеть, из каких частей построено слово. Это делает морфемный разбор более точным и понятным.
</a:t>
            </a:r>
            <a:endParaRPr lang="en-US" sz="1080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Орфографическая зоркость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со сложными словами помогает замечать место дефиса, слитного написания и соединительной гласной. Постепенно школьник начинает увереннее выбирать правильный вариант.
</a:t>
            </a:r>
            <a:endParaRPr lang="en-US" sz="1001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Словарный запас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показывает, как из нескольких смыслов рождается новое слово. Так легче запоминать лексику и понимать значения незнакомых слов без механического заучивания.
</a:t>
            </a:r>
            <a:endParaRPr lang="en-US" sz="1080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Различение языковых единиц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не путать слово и словосочетание. Ученик видит, когда перед ним одно цельное название, а когда просто рядом стоят два самостоятельных слова.
</a:t>
            </a:r>
            <a:endParaRPr lang="en-US" sz="108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помогает создавать новые точные слова из двух и более основ. Если научиться находить части слова, понимать их значение и проверять написание, русский язык станет яснее и интереснее.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Сложение: коротко о главном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2026-05-28T04:13:25Z</dcterms:created>
  <dcterms:modified xsi:type="dcterms:W3CDTF">2026-05-28T04:13:25Z</dcterms:modified>
</cp:coreProperties>
</file>