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хранят память о языке, природе и истории.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названия на карте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каждое имя что-то сообщает: о реке, человеке, событии или особенностях местности.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на карте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ориентира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 карте помогает не потеряться, но ещё и подсказывает, что было важным для людей в этом месте: вода, дорога, холм или поселение.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слове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читаем карту внимательнее, названия начинают складываться в историю края: кто здесь жил, что видел и как называл окружающий мир.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топонимах сохранились древние слова и старые представления о природе. Поэтому одно короткое название может рассказать больше, чем кажется сначала.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топоним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места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 — это собственное имя географического объекта. Оно обозначает конкретное место, а не любой предмет, поэтому пишется с заглавной буквы.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названий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бывают очень разными: Волга, Казань, Эльбрус, Арбат. Все они указывают на определённый объект и легко узнаются по употреблению в 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топонимов долгая история: название могло появиться сотни лет назад и сохраниться даже тогда, когда вокруг многое изменилось.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названия мест
</a:t>
            </a:r>
            <a:endParaRPr lang="en-US" sz="2783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названию можно узнать, какой была местность раньше: лесистой, болотистой, каменистой или открытой. Такие признаки часто сохраняются даже тогда, когда ландшафт уже изменился.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пути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помогают находить древние поселения и старые пути. Если рядом было удобное место для переправы или торговли, это нередко отражалось в имени.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нередко остаются следы исчезнувших народов и старых языков. Это важно для историков, потому что такие слова служат подсказками о прошлом региона.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деле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название хранит сведения о занятиях людей: рыболовстве, ремёслах, земледелии или торговле. Так географическое имя становится маленьким историческим документом.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классифицируют топонимы
</a:t>
            </a:r>
            <a:endParaRPr lang="en-US" sz="2599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делят по виду объекта и по происхождению имени. Одна и та же форма может объединять несколько смыслов одновременно.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быстрее понять, к какому объекту относится название и какую информацию оно может содержать.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Топонимические словари и школьная классификация географических названий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водных объектов
</a:t>
            </a:r>
            <a:endParaRPr lang="en-US" sz="2994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водных объектов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воды
</a:t>
            </a:r>
            <a:pPr algn="l" indent="0" marL="0">
              <a:lnSpc>
                <a:spcPct val="90000"/>
              </a:lnSpc>
              <a:buNone/>
            </a:pPr>
            <a:r>
              <a:rPr lang="en-US" sz="39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Гидронимы называют реки, озёра, моря и ручьи. В таких названиях часто слышатся вода, течение, цвет или форма берегов.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древние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гидронимы очень древние. Они появились раньше современных народов и поэтому нередко сохраняют старые языковые корни.
</a:t>
            </a:r>
            <a:endParaRPr lang="en-US" sz="1012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замечали люди
</a:t>
            </a:r>
            <a:pPr algn="l" indent="0" marL="0">
              <a:lnSpc>
                <a:spcPct val="90000"/>
              </a:lnSpc>
              <a:buNone/>
            </a:pPr>
            <a:r>
              <a:rPr lang="en-US" sz="38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может описывать цвет воды, скорость течения или ширину реки. Такие признаки были важны для людей, которые жили рядом.
</a:t>
            </a:r>
            <a:endParaRPr lang="en-US" sz="1066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раскрывают смысл
</a:t>
            </a:r>
            <a:pPr algn="l" indent="0" marL="0">
              <a:lnSpc>
                <a:spcPct val="90000"/>
              </a:lnSpc>
              <a:buNone/>
            </a:pPr>
            <a:r>
              <a:rPr lang="en-US" sz="3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старый гидроним, часто сравнивают разные языки и старинные формы слов. Без этого смысл названия может быть неочевиден.
</a:t>
            </a:r>
            <a:endParaRPr lang="en-US" sz="95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рекой
</a:t>
            </a:r>
            <a:pPr algn="l" indent="0" marL="0">
              <a:lnSpc>
                <a:spcPct val="90000"/>
              </a:lnSpc>
              <a:buNone/>
            </a:pPr>
            <a:r>
              <a:rPr lang="en-US" sz="4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называют реку по заметному признаку: цвету, течению, глубине или берегам. Имя помогает быстро отличить один водный объект от другого.
</a:t>
            </a:r>
            <a:endParaRPr lang="en-US" sz="1195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учёные сравнивают старые формы и родственные языки, чтобы восстановить значение. Так скрытый смысл гидронима становится понятнее.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 языке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название закрепляется в речи и передаётся дальше, даже если его исходный смысл со временем становится неясным.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гидронимы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поселений и городов
</a:t>
            </a:r>
            <a:endParaRPr lang="en-US" sz="266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Ойконимы — это названия сёл, посёлков и городов. Они часто связаны с рекой рядом, особенностями местности или важным природным признаком.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название напоминает об основателе или первых жителях. Так в имени города может сохраняться память о человеке, который повлиял на его историю.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было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названия указывают на занятие людей или важное место: переправу, торговлю, укрепление, ремесло. Это делает название особенно содержательным.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Красноярска, Ярославля, Томска и Белгорода показывают, что в названии может быть и природа, и история, и язык.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классификация помогает быстро понять, о каком объекте говорит название и какие сведения в нём скрыты.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топонимов: гидронимы, ойконимы, орографические названия и урбанонимы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названий чаще всего выделяют по виду географического объекта.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названия поселений рассказывают об их прошлом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Ойконимы и урбанонимы нередко отражают особенности места, историю или имя человека. Такие названия помогают увидеть, как поселение возникло и почему получило именно это имя.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названиям поселений можно понять, что для людей было важнее: описание места, память о человеке или историческая роль поселения.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русской топонимики и школьного курса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примера показывают, что орографические названия часто описывают цвет, форму или заметную особенность рельефа.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орографических названий из школьного курса географии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признака помогают понять, почему горы и холмы получили свои имена.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распространённых элементов в названиях подсказывают, что имя связано не только с людьми, но и с признаками местности.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русским топонимам и словообразовательным моделям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языковых подсказок достаточно, чтобы заметить скрытый смысл в топониме.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соседних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языков названия часто переходят из одного языка в другой и сохраняют следы прежних жителей. Поэтому в одном регионе можно встретить знакомые по звучанию слова, которые пришли из очень разных языков.
</a:t>
            </a:r>
            <a:endParaRPr lang="en-US" sz="10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торговых путях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торговый путь оставляет на карте не только дороги, но и имена. Купцы, переселенцы и местные жители передавали названия друг другу, и они закреплялись в новой форме, не теряя связи с прошлым.
</a:t>
            </a:r>
            <a:endParaRPr lang="en-US" sz="103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корни в знакомых словах
</a:t>
            </a:r>
            <a:pPr algn="l" indent="0" marL="0">
              <a:lnSpc>
                <a:spcPct val="90000"/>
              </a:lnSpc>
              <a:buNone/>
            </a:pPr>
            <a:r>
              <a:rPr lang="en-US" sz="41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топоним звучит привычно, но его корень указывает на древний язык, который давно не используется. Такие названия особенно ценны: они сохраняют память о народах, чьи следы уже почти не видны в быту.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Топонимы, пришедшие из других языков
</a:t>
            </a:r>
            <a:endParaRPr lang="en-US" sz="22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причины смены названий — война, переселение и развитие языка. Они меняют карту, но старые формы часто продолжают жить в речи жителей.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географических названий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чаще всего приводят к переименованию или упрощению топонима.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названия могут существовать рядом годами: официальное — на карте, старое — в памяти жителей. Так город хранит свою историю и не теряет связь с прошлым.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городской топонимике и историческим картам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названия нередко живут одновременно в разных источниках.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и употребление топонимов
</a:t>
            </a:r>
            <a:endParaRPr lang="en-US" sz="2218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топонимах важны и написание, и форма слова. Таблица показывает, как правильно оформлять названия и как меняется их форма в предложении.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учитывать собственное имя, его грамматическую форму и устоявшееся написание на русском языке.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 пунктуации; орфографические словари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исследовать название шаг за шагом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карте, словарям и сравнениям с похожими названиями.
</a:t>
            </a:r>
            <a:endParaRPr lang="en-US" sz="26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как работают названия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Разгадай основу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Белозерск вероятнее всего слышится указание на белое озеро, а не на человека или событие. Название обычно описывает место, поэтому сначала ищут связь с природой и формой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подсказку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трёх вариантов к воде ближе всего Нева. Эльбрус — гора, а Арбат — городской топоним, связанный с улицей и районом, но не с водным объектом.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версию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название важно потому, что оно может хранить подлинную историю места, даже если легенда звучит ярко. Проверка по источникам помогает отличить красивый рассказ от доказанного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 — это память на карте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 — это не просто подписи на карте. Они сохраняют память о природе, людях и событиях, а ещё учат читать язык и историю своего края внимательнее.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2026-07-27T00:37:19Z</dcterms:created>
  <dcterms:modified xsi:type="dcterms:W3CDTF">2026-07-27T00:37:19Z</dcterms:modified>
</cp:coreProperties>
</file>