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 ротовой полости: начало работы пищеварительной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начинается во рту: здесь пища измельчается, смачивается и готовится к глотанию.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 — не просто вход в организм. Зубы, язык, слюна и слизистая оболочка вместе начинают обработку пищи, облегчая глотание и дальнейшее переваривание.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пищеварение начинается во рту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06" y="3137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94" y="31370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разрезают, разрывают и перетирают пищу на мелкие части. Благодаря этому она легче смешивается со слюной и быстрее готовится к глотанию и дальнейшему пищеварению.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постоянно перемещает пищу, помогает смешивать её со слюной и формирует пищевой комок. Одновременно он участвует во вкусовом восприятии и направляет пищу к глотке.
</a:t>
            </a:r>
            <a:endParaRPr lang="en-US" sz="1455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увлажняет и размягчает пищу, облегчая её движение по ротовой полости. В ней есть вещества, которые начинают химическое расщепление некоторых питательных веществ.
</a:t>
            </a:r>
            <a:endParaRPr lang="en-US" sz="1466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 непрерывно вырабатывают слюну и поддерживают нормальную влажность рта. В сутки у человека обычно образуется около 1–1,5 литра слюны.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процесса в ротовой полости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 их роль в пережёвывании пищи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зубы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первыми встречают пищу: они откусывают кусочки нужного размера. Это помогает начать обработку еды ещё до того, как она попадёт к коренным зубам.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эмаль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эмаль — самая твёрдая ткань организма человека. Она защищает зубы при жевании, но всё равно требует бережного отношения и регулярного ухода.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 и коренные зубы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 разрывают более плотную пищу, а коренные зубы перетирают её до мелких частиц. Такое измельчение делает пищу удобнее для смешивания со слюной.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«Пищеварение в ротовой полости»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слюны в ротовой полости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действует сразу в нескольких направлениях: она не только запускает пищеварение, но и делает пищу удобной для движения и глотания.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играет подготовка пищи к глотанию, но ферментативное действие тоже важно для начала химического переваривания.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522" y="0"/>
            <a:ext cx="1753855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слюны и значение её компонентов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496599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слюны составляет вода. Она растворяет вещества, увлажняет слизистую оболочку и помогает пище становиться мягче, чтобы её было легче пережёвывать и глотать.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2496599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Слизь, или муцин, делает слюну более вязкой. Благодаря этому частицы пищи лучше склеиваются между собой, а пищевой комок легче скользит по ротовой полости.
</a:t>
            </a:r>
            <a:endParaRPr lang="en-US" sz="975" dirty="0"/>
          </a:p>
        </p:txBody>
      </p:sp>
      <p:sp>
        <p:nvSpPr>
          <p:cNvPr id="13" name="Text 4"/>
          <p:cNvSpPr txBox="1"/>
          <p:nvPr/>
        </p:nvSpPr>
        <p:spPr>
          <a:xfrm>
            <a:off x="4806546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слюны запускают химические изменения пищи уже во рту. На этом этапе особенно важно начало расщепления крахмала, которое продолжается в других отделах пищеварительной системы.
</a:t>
            </a:r>
            <a:endParaRPr lang="en-US" sz="953" dirty="0"/>
          </a:p>
        </p:txBody>
      </p:sp>
      <p:sp>
        <p:nvSpPr>
          <p:cNvPr id="14" name="Text 5"/>
          <p:cNvSpPr txBox="1"/>
          <p:nvPr/>
        </p:nvSpPr>
        <p:spPr>
          <a:xfrm>
            <a:off x="4806546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поддерживают нормальные свойства слюны и помогают сохранять среду полости рта. Вместе с другими компонентами они создают условия для правильного пищеварения.
</a:t>
            </a:r>
            <a:endParaRPr lang="en-US" sz="953" dirty="0"/>
          </a:p>
        </p:txBody>
      </p:sp>
      <p:sp>
        <p:nvSpPr>
          <p:cNvPr id="15" name="Text 6"/>
          <p:cNvSpPr txBox="1"/>
          <p:nvPr/>
        </p:nvSpPr>
        <p:spPr>
          <a:xfrm>
            <a:off x="7116500" y="801825"/>
            <a:ext cx="1757100" cy="26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вещества, например лизоцим, помогают сдерживать размножение микробов. Поэтому слюна важна не только для пищеварения, но и для защиты ротовой полости.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пища проходит путь в ротовой полости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механическую и химическую обработку пищи во рту.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Язык: орган вкуса, движения и глотания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двигает пищу между зубами и помогает ей равномерно смешиваться со слюной. Так еда быстрее становится мягкой и готовой к формированию пищевого комка.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комка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жевания язык собирает измельчённые частицы в единое целое. Это помогает подготовить пищу к безопасному глотанию и уменьшает риск попадания крупных кусочков.
</a:t>
            </a:r>
            <a:endParaRPr lang="en-US" sz="916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ощущения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чувствовать температуру, влажность и консистенцию пищи. Благодаря этому человек лучше понимает, какая еда находится во рту и насколько она удобна для пережёвывания.
</a:t>
            </a:r>
            <a:endParaRPr lang="en-US" sz="857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вкуса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языка находятся вкусовые сосочки с рецепторами. Они позволяют различать сладкое, солёное, кислое, горькое и вкус умами.
</a:t>
            </a:r>
            <a:endParaRPr lang="en-US" sz="10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92095"/>
            <a:ext cx="4063200" cy="22467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части ротовой полости выполняют свои задачи вместе.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ротовой полости выполняет свою роль, но эффект появляется только при совместной работе всех элементов.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«Пищеварение в ротовой полости»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частей ротовой полости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помогает постоянно увлажнять пищу, запускать расщепление крахмала и облегчать глотание.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1–1,5 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слюны обычно выделяется у человека за сутки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«Пищеварение в ротовой полости»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качественная оценка факторов, влияющих на жевание.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скорость жевания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жевания зависит не только от самого продукта, но и от состояния зубов и слюноотделения.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Мягкая, влажная пища проходит подготовку быстрее, а больные зубы и нехватка слюны заметно замедляют её.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Измельчение пищи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разрывают и перетирают пищу на мелкие части. Чем меньше кусочки, тем легче их увлажнить слюной и подготовить к безопасному глотанию.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Смачивание и перемешивание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делает частицы мягче и склеивает их, а язык постоянно перемещает пищу во рту. В результате масса становится более однородной и гладкой.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комка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достаточной обработки образуется пищевой комок, который легко скользит по глотке. Если этот этап нарушен, глотание становится труднее и опаснее.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пищевой комок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952" y="994725"/>
            <a:ext cx="209589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27" y="994725"/>
            <a:ext cx="2095895" cy="204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зуб разрушен кариесом, ребёнок начинает жевать осторожно и избегает твёрдой пищи. Куски остаются крупнее, а пережёвывание идёт медленнее. Из-за этого пища хуже смешивается со слюной и дольше готовится к глотанию.
</a:t>
            </a:r>
            <a:endParaRPr lang="en-US" sz="857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Больной зуб меняет привычный обед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слюны выделяется мало, во рту становится сухо и неприятно. Пища хуже скользит, её труднее собрать в комок, а глотание требует больше усилий. Так первый этап пищеварения сразу становится менее удобным и менее эффективным.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во рту мешает начать пищеварение
</a:t>
            </a:r>
            <a:endParaRPr lang="en-US" sz="127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гигиена снижает количество налёта и микробов, которые могут вызывать воспаление и запах изо рта. Когда зубы и дёсны здоровы, ребёнок нормально жуёт, легче глотает и лучше подготавливает пищу к дальнейшему перевариванию.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 помогают всему организму
</a:t>
            </a:r>
            <a:endParaRPr lang="en-US" sz="125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здоровье ротовой полости влияет на еду и пищеварение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нарушения во рту меняют качество пережёвывания и влияют на дальнейшее пищеварение.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локальные проблемы во рту отражаются на всём процессе пищеварения: от жевания до работы желудка.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пищеварения в ротовой полости.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 ротовой полости и их 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рта как защита пищеварения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ежедневный уход за полостью рта помогает сохранить нормальное жевание и глотание.
</a:t>
            </a:r>
            <a:endParaRPr lang="en-US" sz="12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06" y="11089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19" y="11089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6027"/>
            <a:ext cx="218400" cy="2254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её 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слюноотделение снижается, поэтому утром во рту часто ощущается сухость. Это нормальная особенность организма, а не признак болезни.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еду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вид и запах вкусного блюда усиливают выделение слюны. Организм заранее готовит ротовую полость к приёму пищи и её перевариванию.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 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поддерживает влажность слизистой оболочки, поэтому язык и губы движутся свободнее. Без неё говорить, глотать и различать вкус было бы заметно труднее.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не только смачивает пищу, но и помогает защищать ротовую полость от микробов. Благодаря этому во рту сохраняются более благоприятные условия.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слюне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качественное сравнение типов пищи по длительности жевания.
</a:t>
            </a:r>
            <a:endParaRPr lang="en-US" sz="111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 пищи влияет на длительность жевания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плотность и влажность еды тоже меняют ощущение во рту, хотя на диаграмме показаны только основные типы пищи.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и плотнее пища, тем дольше она задерживается во рту и тем больше нужно слюны и усилий для подготовки к глотанию.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ротовой полости с другими отделами пищеварения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глотке
</a:t>
            </a:r>
            <a:pPr algn="l" indent="0" marL="0">
              <a:lnSpc>
                <a:spcPct val="15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сформированный пищевой комок легче проходит из ротовой полости в глотку. Это делает глотание более безопасным и снижает риск, что пища попадёт «не туда».
</a:t>
            </a:r>
            <a:endParaRPr lang="en-US" sz="1070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желудок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получает пищу уже после первой обработки во рту. Когда куски слишком крупные или сухие, ему приходится работать интенсивнее, а переваривание идёт менее эффективно.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пищеводу
</a:t>
            </a:r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глотания комок продвигается по пищеводу благодаря его сокращениям. Если во рту пища подготовлена плохо, путь становится менее удобным и может вызывать дискомфорт.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выводы по теме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начинается во рту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пища измельчается, смачивается и частично изменяется под действием слюны. Без этой подготовки дальнейшее пищеварение идёт труднее и медленнее.
</a:t>
            </a:r>
            <a:endParaRPr lang="en-US" sz="1333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Зубы, язык и слюна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дробят пищу, язык перемешивает её и помогает собрать комок, а слюна делает массу влажной и запускает расщепление крахмала. Вместе они обеспечивают нормальное глотание.
</a:t>
            </a:r>
            <a:endParaRPr lang="en-US" sz="1333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ротовой полости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зубы, достаточно слюны и чистота во рту поддерживают не только комфорт при еде, но и работу всего пищеварительного тракта, начиная с самого первого этапа.
</a:t>
            </a:r>
            <a:endParaRPr lang="en-US" sz="13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рту пища не просто находится, а проходит первую серьёзную обработку. От качества жевания, слюны и здоровья зубов зависит, насколько легко организм продолжит пищеварение дальше.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 — важный старт пищеварения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2026-06-01T11:38:43Z</dcterms:created>
  <dcterms:modified xsi:type="dcterms:W3CDTF">2026-06-01T11:38:43Z</dcterms:modified>
</cp:coreProperties>
</file>