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Отряды Насекомоядные и Рукокрылые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уникальных отряда млекопитающих и их роль в природе и жизни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значение насекомоядных и рукокрылых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Насекомоядные и рукокрылые появились более 50 миллионов лет назад. Они обитают в разнообразных средах — от лесов до подземных нор, играя важную роль в контроле численности насекомых и поддержании баланса экосистем.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особенности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Насекомоядные — мелкие животные с вытянутой мордой и короткими ушами. Их зубы специализированы для поедания насекомых и мелких беспозвоночных, что выделяет их среди других млекопитающих.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представители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насекомоядным относятся бурозубки, ежи и кроты. Они питаются насекомыми, червями и мелкими позвоночными, занимая разные экологические ниши.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и образ жизни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ведут ночной, скрытный образ жизни. Благодаря этому они эффективно охотятся на насекомых, избегая хищников и конкурентов в дневное время.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отряда Насекомоядные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семейства насекомоядных и их представители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Ежовые — известны колючей защитой и всеядностью, включая насекомых и плоды.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Кротовые приспособлены к подземному образу жизни с мощными лапами и малым зрением.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Землеройковые — самые мелкие, обладают высоким метаболизмом и питаются преимущественно насекомыми.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196025"/>
            <a:ext cx="4894200" cy="2310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представителей насекомоядных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различия внешнего вида, массы и среды обитания между ежом, кротом и землеройкой.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адаптаций позволяет насекомоядным успешно обитать в разных экосистемах.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фауны России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Специфика землероек и кротов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метаболизм землероек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Землеройки обладают самым высоким среди млекопитающих метаболизмом, требующим постоянного питания для поддержания активности. Их быстрый обмен веществ обеспечивает выживание в сложных условиях.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кротов к подземной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Кроты имеют мощные передние лапы с острыми когтями и бархатистую шерсть без наружных ушей, что облегчает передвижение под землёй и защиту от повреждений.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насекомоядных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Землеройки являются пищей для множества хищников, поддерживая устойчивость пищевых сетей.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численности вредных насекомых обеспечивает сохранение урожая и здоровье растений.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Рыхление и аэрация почвы кротами способствуют улучшению её структуры и плодородия.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деятельность насекомоядных способствует разложению органики и циркуляции веществ в экосистемах.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Враги и угрозы насекомоядных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хищники — совы, лисицы, ласки и куницы, которые регулируют их численность.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сельскохозяйственных ядохимикатов приводит к отравлению и сокращению популяций животных.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включают сокращение естественных мест обитания и механическую гибель из-за мусора и ловушек.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Единственные летающие млекопитающие
</a:t>
            </a:r>
            <a:pPr algn="ctr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Рукокрылые — уникальны способностью к активному полёту благодаря тонкой кожистой перепонке, натянутой между удлинёнными пальцами. Это отличие даёт им широкий диапазон передвижений и охоты.
</a:t>
            </a:r>
            <a:endParaRPr lang="en-US" sz="1063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крыльев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рукокрылых состоят из эластичной кожи и костей пальцев, что обеспечивает манёвренность и устойчивость в полёте даже в сложных условиях ночной охоты.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представителей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рукокрылым относятся летучие мыши, подковоносы, ночницы и нетопыри. Каждый из них имеет специфические особенности, адаптированные под различные условия обитания.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отряда Рукокрылые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достигают массы около 40 граммов, что позволяет им занимать разные экологические ниши.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тела варьируется: свинонос Хвостокол весит всего около 2 граммов — один из самых лёгких млекопитающих.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обитает свыше 30 видов, среди которых ночницы, веслопалые и ушаны — важные представители данной группы.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всему миру насчитывается более 1400 видов рукокрылых с разнообразием форм и размеров.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рукокрылых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рукокрылых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научные наблюдения за биологией летучих мышей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рукокрылых в основном состоит из насекомых: мотыльки, комары и жуки составляют основу их питания, обеспечивая важный контроль над популяциями мелких летающих вредителей.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рукокрылых и роль в экосистеме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активная охота способствует поддержанию экосистемного баланса, предотвращая чрезмерное размножение вредных насекомых и улучшая здоровье растений.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летучая мышь за ночь может уничтожить до тысячи насекомых, что делает их незаменимыми для снижения численности вредителей в сельском хозяйстве и лесных экосистемах.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биологии рукокрылых, 2023 г.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питания рукокрылых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предпочтение летучих мышей к водным и воздушным насекомым, преимущественно быстро размножающимся видам.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рациона приходится на насекомых с высокой скоростью размножения, что делает рукокрылых эффективными регуляторами вредителей.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875" y="207975"/>
            <a:ext cx="80754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Эхолокация — ключ к навигации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36875" y="1991675"/>
            <a:ext cx="38469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Рукокрылые издают ультразвуковые сигналы, отражающиеся от предметов, что позволяет им ориентироваться и ловить добычу в полной темноте. Они улавливают эти эхо своим слухом высокой чувствительности.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37650" y="1991675"/>
            <a:ext cx="3873300" cy="7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даёт возможность безопасно избегать препятствий, эффективно охотиться ночью и использовать пространство даже в условиях минимальной видимости.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00020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эхолокации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2745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функциональность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859858"/>
            <a:ext cx="4788300" cy="33729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53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биологических характеристик Насекомоядных и Рукокрылых
</a:t>
            </a:r>
            <a:endParaRPr lang="en-US" sz="1753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биологических адаптаций млекопитающих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в строении, передвижении, питании и способах поиска пищи отражают адаптации к среде и образу жизни.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и поведенческие особенности отражают эволюционные стратегии выживания и питания каждого отряда.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для рукокрылых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рукокрылых на лопастях ветрогенераторов становится серьёзной проблемой для некоторых популяций, особенно в регионах с интенсивным строительством ветроэлектростанций.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мест обитания из-за вырубки лесов и расширения городов приводит к потере кормовых и зимовальных территорий летучих мышей.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применение инсектицидов снижает доступность насекомых — главного источника питания этих животных, влияя на их численность.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носовой синдром — грибковая инфекция — приводит к массовой гибели колоний, значительно снижая выживаемость в Северной Америке и Европе.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через Красные книги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внесены в Красную книгу РФ, что позволяет официально признать их охраняемыми и стимулировать разработку программ по сохранению популяций.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летучих мышей искусственными домиками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Установка специализированных домиков и ящиков способствует размножению рукокрылых в городских и сельских условиях, облегчая восстановление численности.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охраняемых территорий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и заказники сохраняют естественные биотопы, где запрещена интенсивная хозяйственная деятельность, что помогает поддержать устойчивость популяций.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охраны насекомоядных и рукокрылых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рукокрылых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Свинонос Хвостокол — самая маленькая летучая мышь, весит всего около 2 граммов, это делает её одной из самых лёгких млекопитающих мира.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рукокрылых живут до 40 лет, что значительно превышает среднюю продолжительность жизни мелких млекопитающих и свидетельствует о необычных биологических адаптациях.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колоний рукокрылых существует сложная иерархия и богатая система коммуникации, включающая различные звуки и сигналы для координации и социального взаимодействия.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их экологии способствует разработке эффективных мер сохранения и устойчивого использования природных ресурсов.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служат биоиндикаторами, позволяя отслеживать состояние окружающей среды за счёт чувствительности к изменениям экосистем.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биологические особенности вдохновили создание инновационных технологий, в том числе сонаров и медицинских датчиков, имитирующих эхолокацию.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насекомоядные и рукокрылые играют ключевую роль в поддержании биологического разнообразия и защите сельскохозяйственных культур.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изучать эти группы важно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07" y="-1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800" y="722175"/>
            <a:ext cx="41268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Стратегическая роль насекомоядных и рукокрылых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группы обеспечивают экологическое равновесие, снижая численность вредителей и способствуя почвообразованию, что имеет критическое значение для сохранения здоровья экосистем и человека.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2026-05-08T02:10:08Z</dcterms:created>
  <dcterms:modified xsi:type="dcterms:W3CDTF">2026-05-08T02:10:08Z</dcterms:modified>
</cp:coreProperties>
</file>