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0020" y="238187"/>
            <a:ext cx="4271464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 Моховидные: маленькие растения с большой ролью
</a:t>
            </a:r>
            <a:endParaRPr lang="en-US" sz="2422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растения, которые удерживают влагу, формируют почву и поддерживают болота.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рядом с нами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Моховидные встречаются почти по всей Земле: в лесах, у ручьёв, на камнях, в тундре и на болотах. Им особенно подходят влажный воздух, прохлада и слабый свет, поэтому они часто образуют плотные зелёные ковры там, где другим растениям трудно выжить.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моховидных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25" y="3594626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через поверхность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моховидных нет хорошо развитых сосудов для быстрого переноса воды. Поэтому они впитывают влагу всей поверхностью тела и быстро реагируют на изменения влажности воздуха вокруг.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25" y="1823325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тело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мох состоит из стебелька и листочков, но это не настоящее стебельчатое растение. Его строение проще, чем у большинства высших растений, и размеры обычно очень малы.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6" y="3594626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среды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простого строения мхи особенно чувствительны к высыханию и очень быстро останавливают рост в сухих условиях. Зато при увлажнении они снова оживают и продолжают фотосинтез.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6" y="1823325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Ризоиды вместо корней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настоящих корней у мхов есть ризоиды. Эти тонкие выросты помогают закрепляться на почве, камнях или коре, но почти не всасывают воду так, как корни цветковых растений.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958" y="1671375"/>
            <a:ext cx="3193475" cy="31123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мха на примере кукушкина льна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Листочки и стебелёк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мха видны маленькие листочки и тонкий стебелёк. Они помогают удерживать влагу и направляют её по всему растению, хотя настоящих сосудов у мхов нет.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Зелёное растение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заметная часть кукушкина льна — это гаметофит. Именно он образует зелёный коврик, хорошо заметный на почве, и обеспечивает растение питанием благодаря фотосинтезу.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Ризоиды снизу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часть растения покрыта ризоидами. Они прочно удерживают мох на почве или другом субстрате, помогая ему не смещаться при ветре и дожде.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Коробочка на ножке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зелёной частью возвышается спорофит — коробочка на ножке. В ней созревают споры, которые затем разносятся и дают начало новым растениям.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мхов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 споры развивается новое растение и снова образуются споры.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мхам необходима вода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клетки мхов могут добраться до женских органов только в воде. Без капельно-жидкой влаги оплодотворение не происходит, поэтому влажная среда для них жизненно важна.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мхи чаще всего селятся там, где почва и воздух долго остаются влажными. Они особенно хорошо чувствуют себя у ручьёв, в лесной тени и на болотах.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Переживание засухи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высыхании многие виды резко замедляют жизненные процессы и как будто замирают. Это помогает им пережить неблагоприятный период, не погибая сразу.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увлажнения мхи быстро восстанавливают фотосинтез и рост. Такая способность делает их очень выносливыми и позволяет жить в местах с переменчивой погодой.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755821"/>
            <a:ext cx="5139684" cy="2244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мхов, папоротников и цветковых растений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усложняются строение и размножение у разных групп наземных растений.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мхов наиболее простое строение и особый жизненный цикл, а у папоротников и цветковых растений доминирует спорофит.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школьному курсу ботаники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40220"/>
            <a:ext cx="720000" cy="64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00220"/>
            <a:ext cx="72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9948" y="3478989"/>
            <a:ext cx="63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465336"/>
            <a:ext cx="72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и его особые свойства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Удерживает воду
</a:t>
            </a:r>
            <a:pPr algn="l" indent="0" marL="0">
              <a:lnSpc>
                <a:spcPct val="100000"/>
              </a:lnSpc>
              <a:buNone/>
            </a:pPr>
            <a:r>
              <a:rPr lang="en-US" sz="8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 стебли сфагнума устроены так, что растение может впитывать и долго сохранять очень много воды. Поэтому сфагновые болота остаются влажными даже в прохладную погоду.
</a:t>
            </a:r>
            <a:endParaRPr lang="en-US" sz="888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 торф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части сфагнума постепенно отмирают, но разлагаются медленно. Со временем эти остатки накапливаются и превращаются в торфяные слои, характерные для болот.
</a:t>
            </a:r>
            <a:endParaRPr lang="en-US" sz="90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Подкисляет среду
</a:t>
            </a:r>
            <a:pPr algn="l" indent="0" marL="0">
              <a:lnSpc>
                <a:spcPct val="100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делает среду более кислой, и из-за этого многие микроорганизмы работают медленнее. Разложение органических остатков тормозится, а болотный слой растёт ещё быстрее.
</a:t>
            </a:r>
            <a:endParaRPr lang="en-US" sz="838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болота
</a:t>
            </a:r>
            <a:pPr algn="l" indent="0" marL="0">
              <a:lnSpc>
                <a:spcPct val="100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Плотные ковры сфагнума покрывают большие площади и удерживают воду на поверхности. Так формируются устойчивые болотные участки, важные для климата и природы.
</a:t>
            </a:r>
            <a:endParaRPr lang="en-US" sz="910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мхов в природе: вода, торф и защита почвы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моховой покров влияет на влажность, состояние почвы и работу болотных экосистем.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природная функция мхов связана с удержанием воды, а их вклад в торфообразование делает их важными для круговорота веществ.
</a:t>
            </a:r>
            <a:endParaRPr lang="en-US" sz="882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функций по материалам школьной ботаники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Камень, который начал зеленеть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поверхность кажется совсем пустой: голый камень, немного пыли и никакой почвы. Но именно здесь часто появляются первые мхи. Они цепляются за неровности, удерживают влагу и постепенно создают тонкий слой, в котором позже смогут прижиться другие растения.
</a:t>
            </a:r>
            <a:endParaRPr lang="en-US" sz="1001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пожара начинается восстановление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обожжённой земле долго почти ничего не растёт. Затем в трещинах и углублениях поселяются мхи, которые задерживают пыль и дождевую воду. Благодаря этому поверхность становится более пригодной для семян трав и молодых деревьев.
</a:t>
            </a:r>
            <a:endParaRPr lang="en-US" sz="1027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Вырубка, которую заселяет зелёный ковёр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вырубках почва быстро теряет влагу и легко размывается. Моховой покров помогает удержать её на месте, смягчает пересыхание и создаёт более спокойные условия для возвращения лесной растительности.
</a:t>
            </a:r>
            <a:endParaRPr lang="en-US" sz="1063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как первопоселенцы на бедных участках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мхов для леса и почвы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25" y="3594626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круговороте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лесной подстилке мхи постепенно разлагаются и включаются в круговорот веществ. Они не только занимают место на поверхности, но и становятся частью питания других организмов в экосистеме.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25" y="1823325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Моховой покров работает как губка: он задерживает воду после дождя и медленно отдаёт её почве. Благодаря этому верхний слой дольше остаётся влажным и меньше пересыхает в тёплые дни.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6" y="3594626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для мелких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мхов находят защиту насекомые, личинки, клещи и другие мелкие беспозвоночные. Для них моховой покров создаёт влажные и безопасные микроместа, где легче пережить засуху и холод.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6" y="1823325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размывания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ковёр из мхов смягчает удар капель дождя о землю. Это помогает уменьшить размывание рыхлой почвы и сохраняет её верхний слой более устойчивым и плотным.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которые больше всего подходят мхам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особенно быстро растут там, где поверхность долго остаётся влажной и не перегревается. В таких местах им легче поглощать воду всей поверхностью тела.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влаги и меньше стрессовых факторов, тем лучше чувствуют себя мхи; сухость, солнце и соль резко ограничивают их распространение.
</a:t>
            </a:r>
            <a:endParaRPr lang="en-US" sz="871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биологии о средах обитания мхов; дата не указана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человек использует мхи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726965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 как ресурс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остатков мхов образуется торф, который применяют как топливо и как сырьё. При этом его добыча меняет болота, поэтому такой ресурс нужно использовать очень осторожно.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44013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 используют как мягкую природную подстилку для укрытия корней и сохранения влаги. Он особенно полезен в местах, где почва быстро высыхает или плохо удерживает воду.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7537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Влагосберегающий материал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хорошо впитывает и удерживает воду, поэтому его используют там, где нужно сохранить влажность. В садоводстве он помогает дольше поддерживать влажность вокруг молодых растений и черенков.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57626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индикатор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мхи чувствительны к загрязнению воздуха и воды. Поэтому по их состоянию можно судить о чистоте среды: где мхи исчезают, там условия часто становятся хуже.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089576"/>
            <a:ext cx="5139684" cy="20095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моховидных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важные группы моховидных и их отличия по месту обитания, строению и роли в природе.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связан с болотами и торфом, листостебельные мхи чаще образуют зелёный покров, а печёночники заметно проще по строению и часто живут во влажных местах.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моховидных; дата не указана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0346" y="1949450"/>
            <a:ext cx="1853309" cy="25553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в тундре и северных лесах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Выносливость к холоду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хорошо переносят низкие температуры и короткое лето, поэтому в тундре и тайге они могут быстро занимать большие площади. Их рост не требует тёплого сезона.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старт после снега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только сходит снег, мхи сразу начинают впитывать воду и восстанавливаться. Для них это особенно важно в северных районах, где тёплый период очень короткий.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почву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Моховой покров помогает удерживать влагу в верхних слоях грунта и влияет на его температуру. Благодаря этому рядом растущим растениям легче переживать сухие или холодные периоды.
</a:t>
            </a:r>
            <a:endParaRPr lang="en-US" sz="12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мхи удерживают воду 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моховой покров помогает сохранять влагу в болотах, лесах и на бедных почвах.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16387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16387"/>
            <a:ext cx="720000" cy="7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688244"/>
            <a:ext cx="720000" cy="64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5471" y="3648243"/>
            <a:ext cx="63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учёные изучают моховидные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Бриологи
</a:t>
            </a:r>
            <a:pPr algn="l" indent="0" marL="0">
              <a:lnSpc>
                <a:spcPct val="100000"/>
              </a:lnSpc>
              <a:buNone/>
            </a:pPr>
            <a:r>
              <a:rPr lang="en-US" sz="8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Моховидные изучают бриологи — учёные, которые специализируются на мхах, печёночниках и антоцеротовых. Они описывают виды и сравнивают их строение между собой.
</a:t>
            </a:r>
            <a:endParaRPr lang="en-US" sz="884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вида
</a:t>
            </a:r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определения вида смотрят на форму листьев, строение коробочки и наличие ризоидов. Даже небольшие отличия помогают учёным точно различать похожие растения.
</a:t>
            </a:r>
            <a:endParaRPr lang="en-US" sz="918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и среда, где найден мох: лес, болото, камень или почва. У разных видов есть свои предпочтения, поэтому место находки помогает в определении.
</a:t>
            </a:r>
            <a:endParaRPr lang="en-US" sz="944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Индикаторы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мхи особенно чувствительны к загрязнению воздуха и воды. Если они исчезают или плохо растут, это может указывать на ухудшение условий в природе.
</a:t>
            </a:r>
            <a:endParaRPr lang="en-US" sz="944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мхи встречаются чаще всего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густые моховые ковры обычно формируются там, где долго сохраняется влага и меньше прямого солнца. В сухих местах мхи быстро теряют преимущества.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мхов напрямую связано с влажностью: чем меньше воды в среде, тем реже они встречаются и тем слабее их покров.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о распространении моховидных; дата не указана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мхах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400 млн лет назад
</a:t>
            </a:r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Моховидные появились очень давно и относятся к самым древним наземным растениям. Они пережили множество изменений климата и до сих пор встречаются почти по всему миру.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высыхания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могут почти полностью высохнуть, а затем снова ожить после дождя. Это помогает им выживать в местах, где влага появляется не всегда.
</a:t>
            </a:r>
            <a:endParaRPr lang="en-US" sz="1136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Торфяные болота сегодня
</a:t>
            </a:r>
            <a:pPr algn="ctr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торфяных болотах сохраняются остатки древних растений. Такие места важны для науки, потому что по ним можно узнавать о прошлом климате и природных условиях.
</a:t>
            </a:r>
            <a:endParaRPr lang="en-US" sz="1023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растения, большая польза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Моховидные незаметны по размеру, но их роль в природе огромна: они сохраняют воду, защищают почву, создают торф и поддерживают жизнь многих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2026-05-31T20:24:32Z</dcterms:created>
  <dcterms:modified xsi:type="dcterms:W3CDTF">2026-05-31T20:24:32Z</dcterms:modified>
</cp:coreProperties>
</file>