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пространство XIX века: Введение и основные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формирования культуры Российской империи XIX века и её ключевых аспектов.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Российская империя была крупнейшим государством Европы с аграрной экономикой и крепостным правом. Реформы, урбанизация и развитие образования меняли общество и культурную жизнь.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Социально-исторический фон XIX века: динамика перемен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века дворянство использовало французский язык и классическое искусство, организовывая балы и литературные салоны, формируя изысканную культурную среду.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Аристократические ценности и французский язык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Отечественной войне стимулировала рост интереса к русскому языку и традициям, что проявилось в создании культурных объединений и национальных символов.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самоосознание после 1812 года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усилилась роль разночинцев и интеллигенции — представителей третьего сословия, влияющих на развитие общественной и культурной жизни.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социальных героев
</a:t>
            </a:r>
            <a:endParaRPr lang="en-US" sz="114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и народная культура: трансформация и новые тенденции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"Толкового словаря живого великорусского языка" Владимиром Далем (1863–1866) способствовала стандартизации и распространению русского литературного языка.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во второй четверти XIX века утратил статус языка элиты, закрепившись преимущество русского языка в общественной сфере.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русской литературы и журналистики укрепляло культурную идентичность и социальную интеграцию различных слоев населения.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стал не только средством общения, но и символом национального единства и инструментом просвещения.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вопрос и развитие русского литературного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художественная столица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сосредотачивал академии, театры и музеи, выступая центром художественной и культурной жизни империи.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образовательный и культурно-исторический центр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был оплотом славянофильских идей и развивал науку, образование и историческое наследие России.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университетские и просветительские центры
</a:t>
            </a:r>
            <a:endParaRPr lang="en-US" sz="1355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Киев, Казань, Тифлис и Вильно играли важную роль в национальном многообразии, поддерживая университеты и развитие культуры меньшинств.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империи: Москва, Петербург и регионы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XVІІІ и XIX веков претерпело реформы с созданием гимназий, университетов и расширением женских учебных учреждений.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27%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1897 году грамотность среди мужчин значительно повысилась, отражая успех реформ в области образования.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переписи 1897 года и исторические исследования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Александринский, Мариинский и Большой театры поддерживали развитие театрального искусства и оперы, задавая стандарты высокой культуры.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Императорские театры и профессиональные труппы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учреждения стали центрами сохранения и популяризации русского искусства, объединяя творчество национальных мастеров.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Русского музея и Третьяковской галереи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книгам и образованию происходило через сеть публичных библиотек и читальных залов во многих городах.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публичные читальни
</a:t>
            </a:r>
            <a:endParaRPr lang="en-US" sz="112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Объединения писателей, художников и музыкантов способствовали систематизации культурной жизни и обмену творческими идеями.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союзы деятелей искусств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институции и инфраструктура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294654"/>
            <a:ext cx="4063200" cy="2880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иллюстрируют развитие и разнообразие культуры в Российской империи за столетие.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стал эпохой формирования национального искусства и роста культурного значения России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императорских культурных учреждений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в культурной жизни империи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классицизма к эклектике и модерну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XIX века демонстрируют смену стилей: от строгого классицизма к сложным формам псевдорусского и модернистского направлений.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строительство общественных зданий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вокзалы, доходные дома, больницы и учебные заведения меняли облик городов и улучшали жизнь горожан.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новых технологий и архитектурных конкурсов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стимулировали инновации в архитектуре и планировке, формируя современные городские пространства для досуга и работы.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градостроительство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высших учебных заведений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количество университетов значительно увеличилось, им была предоставлена автономия после реформ 1863 года. Крупнейшие вузы поддерживали научные исследования и образование.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гимназий и профессиональных школ
</a:t>
            </a:r>
            <a:pPr algn="l" indent="0" marL="0">
              <a:lnSpc>
                <a:spcPct val="115000"/>
              </a:lnSpc>
              <a:buNone/>
            </a:pPr>
            <a:r>
              <a:rPr lang="en-US" sz="5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классических и реальных гимназий расширялись, открывались женские учебные заведения. Профессиональные школы, такие как Техническое училище Баумана, способствовали подготовке специалистов для быстро меняющегося общества.
</a:t>
            </a:r>
            <a:endParaRPr lang="en-US" sz="1287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университетов и гимназий: количественный рост и реформы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заложил основы литературного русского языка, объединив народную речь с высоким стилем. Его поэзия и проза задали тон всему XIX веку, сосредоточив внимание на национальных героях и судьбах страны.
</a:t>
            </a:r>
            <a:endParaRPr lang="en-US" sz="947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— основоположник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развил темы одиночества и внутренней борьбы, введя мощные романтические образы. Его произведения сочетали личные переживания с острыми общественными проблемами эпохи.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 и романтизм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 юмором и иронией изображал социальные пороки и бюрократию, создавая многогранные характеры. Его творчество стало мостом между классикой и новым реализом.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— сатирик и реалист
</a:t>
            </a:r>
            <a:endParaRPr lang="en-US" sz="112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века богата психологическими и философскими романами. Достоевский исследовал человеческую душу, Толстой — нравственные искания, а Тургенев — социальные и крестьянские темы, расширяя художественные горизонты.
</a:t>
            </a:r>
            <a:endParaRPr lang="en-US" sz="858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Достоевский, Лев Толстой, Иван Тургенев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русской литературы: основатели и новаторы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575" y="917193"/>
            <a:ext cx="2104800" cy="201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9431" y="917181"/>
            <a:ext cx="2104800" cy="2016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3467" y="917181"/>
            <a:ext cx="2104800" cy="20164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5325" y="917193"/>
            <a:ext cx="2104800" cy="201641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6437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Брюллов и исторические полотна
</a:t>
            </a:r>
            <a:endParaRPr lang="en-US" sz="1356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Брюллов получил признание благодаря драматичным картинам, наиболее известной из которых стала "Последний день Помпеи". Его работы сочетали классическую технику и живое эмоциональное воздействие.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610557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— мастер морских пейзажей
</a:t>
            </a:r>
            <a:endParaRPr lang="en-US" sz="1356" dirty="0"/>
          </a:p>
        </p:txBody>
      </p:sp>
      <p:sp>
        <p:nvSpPr>
          <p:cNvPr id="13" name="Text 3"/>
          <p:cNvSpPr txBox="1"/>
          <p:nvPr/>
        </p:nvSpPr>
        <p:spPr>
          <a:xfrm>
            <a:off x="2610557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Айвазовский создал потрясающие картины, передающие красоту и мощь моря. Его работы отличаются динамикой и яркой игрой света, что привлекало широкий круг зрителей.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4678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Товарищества передвижных выставок
</a:t>
            </a:r>
            <a:endParaRPr lang="en-US" sz="1276" dirty="0"/>
          </a:p>
        </p:txBody>
      </p:sp>
      <p:sp>
        <p:nvSpPr>
          <p:cNvPr id="15" name="Text 5"/>
          <p:cNvSpPr txBox="1"/>
          <p:nvPr/>
        </p:nvSpPr>
        <p:spPr>
          <a:xfrm>
            <a:off x="4714678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1863 году художники объединились для проведения передвижных выставок, делая искусство доступным широкой публике и отражая реалии жизни народа через призму реализма.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821438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 и просветительская миссия
</a:t>
            </a:r>
            <a:endParaRPr lang="en-US" sz="1222" dirty="0"/>
          </a:p>
        </p:txBody>
      </p:sp>
      <p:sp>
        <p:nvSpPr>
          <p:cNvPr id="17" name="Text 7"/>
          <p:cNvSpPr txBox="1"/>
          <p:nvPr/>
        </p:nvSpPr>
        <p:spPr>
          <a:xfrm>
            <a:off x="6821438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Репин и коллеги носили новые идеи в провинции, создавая социально значимые полотна. Их творчество стало выражением народных страданий и стремлений к свободе и справедливости.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 XIX века и движение передвижников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Лобачевского открыли новые направления в математике, оспаривая классические представления о пространстве и геометрии и прокладывая путь к современной науке.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Лобачевский и неевклидова геометрия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1869 году Менделеев сформулировал периодический закон, систематизировав элементы. Это достижение стало фундаментом химии и открыло возможности для новых открытий.
</a:t>
            </a:r>
            <a:endParaRPr lang="en-US" sz="973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и периодическая таблица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Ковалевская преодолела социальные барьеры того времени, добившись признания в математике и меняя образ женщины-ученого в России и мире.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Софья Ковалевская — выдающаяся женщина-математик
</a:t>
            </a:r>
            <a:endParaRPr lang="en-US" sz="908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Попов сделал первые успешные практические показы передачи радиоимпульсов, заложив начало радиосвязи, что имело огромное значение для развития техники и коммуникаций.
</a:t>
            </a:r>
            <a:endParaRPr lang="en-US" sz="975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Попов и радиотелеграфия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техники: от математики до изобретательства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сформировалась как социальная группа с критическим мышлением и чувством ответственности за судьбу страны и народа.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— Белинский, Герцен и Чернышевский — влияли на философию и политику, продвигая идеи просвещения и реформ.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стала движущей силой общественных и революционных преобразований, формируя дискуссию о свободе, личности и будущем России.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интеллигенция: возникновение и значение в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1820–1830-е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идеологических течений: западники выступают за адаптацию европейских моделей, славянофилы — за сохранение уникального русской исторического пути.
</a:t>
            </a:r>
            <a:endParaRPr lang="en-US" sz="1073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1840–1850-е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споров по вопросам личности, церкви и государства, формирование литературных и общественных платформ для идейных дебатов.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теории к практике: участие представителей обеих групп в реформаторских движениях и критика социальных изменений.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десятилетия XIX века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влияния идей западников и славянофилов на развитие политической мысли и культурной политики России, формирование новых направлений.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Западники и славянофилы: противостояние идей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объединяла множество народов с богатыми традициями, которые взаимно обогащались через архитектуру, литературу и театры на родных языках.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этнические конфликты и восстания, происходила интеграция национальных элит, закладывались основы единства в многообразии и первые автономные движения.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Многонациональность и культурное многообразие империи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доминировало, активно влияя на культуру, обычаи и образование в большинстве регионов империи.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и лютеранство сильны в западных и прибалтийских губерниях, сохраняя свои традиции и поддержку общин.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Ислам, иудаизм и буддизм сохраняли культурное влияние в Поволжье, Кавказе, Средней Азии и некоторых сибирских регионах.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институты становились центрами социальной жизни, укрепляя национальную идентичность и культурное разнообразие империи.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формирование культурного пространства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Народничество пропагандировало преобразования через народ, обращая внимание на крестьянство и социальную справедливость.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Либеральное движение боролось за права, расширение земств и свободу слова, способствуя росту общественной активности.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кружки и усиление печати создали новую культурную среду, где артистическая деятельность стала формой протеста и прогресса.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движения и культурные преобразования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575" y="917193"/>
            <a:ext cx="2104800" cy="201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9431" y="917181"/>
            <a:ext cx="2104800" cy="2016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3467" y="917181"/>
            <a:ext cx="2104800" cy="20164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5325" y="917193"/>
            <a:ext cx="2104800" cy="201641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6437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успех за рубежом
</a:t>
            </a:r>
            <a:endParaRPr lang="en-US" sz="1356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Тургенева, Толстого и Достоевского переведены и высоко оценены в Европе, формируя образ России как духовного центра мировой литературы.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610557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русского романтизма
</a:t>
            </a:r>
            <a:endParaRPr lang="en-US" sz="1356" dirty="0"/>
          </a:p>
        </p:txBody>
      </p:sp>
      <p:sp>
        <p:nvSpPr>
          <p:cNvPr id="13" name="Text 3"/>
          <p:cNvSpPr txBox="1"/>
          <p:nvPr/>
        </p:nvSpPr>
        <p:spPr>
          <a:xfrm>
            <a:off x="2610557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Чайковский, Мусоргский и Римский-Корсаков вывели русскую классическую музыку на международную арену, сочетая национальные мотивы с европейскими традициями.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4678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и хореография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14678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Премьеры Мариуса Петипа и гастроли российских балетных трупп в Париже и Лондоне значительно повысили мировой авторитет русского балета.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821438" y="3103485"/>
            <a:ext cx="18621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и признание
</a:t>
            </a:r>
            <a:endParaRPr lang="en-US" sz="1356" dirty="0"/>
          </a:p>
        </p:txBody>
      </p:sp>
      <p:sp>
        <p:nvSpPr>
          <p:cNvPr id="17" name="Text 7"/>
          <p:cNvSpPr txBox="1"/>
          <p:nvPr/>
        </p:nvSpPr>
        <p:spPr>
          <a:xfrm>
            <a:off x="6821438" y="3493519"/>
            <a:ext cx="18621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Менделеев и Лобачевский стали символами научного прогресса России, их открытия получили международное признание и внедрение в мировую практику.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 русской культуры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пространство XIX века сформировало фундамент современной российской идентичности, сочетая традиции и новаторство, что остаётся важным для понимания истории и развития страны.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XIX века на современную российскую культуру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2026-05-11T08:42:53Z</dcterms:created>
  <dcterms:modified xsi:type="dcterms:W3CDTF">2026-05-11T08:42:53Z</dcterms:modified>
</cp:coreProperties>
</file>