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4574" y="1896074"/>
            <a:ext cx="5936226" cy="21290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Сцепленное наследование: почему гены наследуются не всегда независимо
</a:t>
            </a:r>
            <a:pPr algn="l" indent="0" marL="0">
              <a:lnSpc>
                <a:spcPct val="100000"/>
              </a:lnSpc>
              <a:buNone/>
            </a:pPr>
            <a:r>
              <a:rPr lang="en-US" sz="33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3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в одной хромосоме часто наследуются вместе.
</a:t>
            </a:r>
            <a:endParaRPr lang="en-US" sz="3326" dirty="0"/>
          </a:p>
        </p:txBody>
      </p:sp>
      <p:sp>
        <p:nvSpPr>
          <p:cNvPr id="4" name="Text 1"/>
          <p:cNvSpPr txBox="1"/>
          <p:nvPr/>
        </p:nvSpPr>
        <p:spPr>
          <a:xfrm>
            <a:off x="5530646" y="4400550"/>
            <a:ext cx="2899528" cy="1992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Повторим основу: хромосомы, гены и мейоз
</a:t>
            </a:r>
            <a:endParaRPr lang="en-US" sz="29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понять сцепление, важно вспомнить роль хромосом, генов и мейоза. Именно их поведение в клетке объясняет, почему некоторые признаки передаются не поодиночке.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Классический контекст: закон независимого наследования
</a:t>
            </a:r>
            <a:endParaRPr lang="en-US" sz="2900" dirty="0"/>
          </a:p>
        </p:txBody>
      </p:sp>
      <p:sp>
        <p:nvSpPr>
          <p:cNvPr id="10" name="Text 1"/>
          <p:cNvSpPr txBox="1"/>
          <p:nvPr/>
        </p:nvSpPr>
        <p:spPr>
          <a:xfrm>
            <a:off x="5256449" y="3401969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есть исключения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классическая схема Менделя описывает многие, но не все случаи наследования. Организация хромосом добавляет к ней важное ограничение.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1005189" y="3392144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Далёкие гены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 же закон часто выполняется и для генов, расположенных далеко друг от друга в одной хромосоме. Между ними нередко возникает кроссинговер, разрывающий сцепление.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1005189" y="1695595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Менделевская 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Мендель показал, что признаки определяются наследственными факторами, а каждый из них может существовать в разных вариантах — аллелях, которые по-разному проявляются у потомства.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255570" y="1695595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хромосомы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независимого наследования работает, когда гены находятся в разных хромосомах. Тогда при образовании гамет их сочетания распределяются случайно и в равных вероятностях.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974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Проблема: признаки наследуются вместе
</a:t>
            </a:r>
            <a:endParaRPr lang="en-US" sz="2974" dirty="0"/>
          </a:p>
        </p:txBody>
      </p:sp>
      <p:sp>
        <p:nvSpPr>
          <p:cNvPr id="7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33618" y="16313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в опытах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опытах исследователи замечали, что отдельные признаки передаются потомству не как независимые варианты, а устойчивыми сочетаниями, словно закреплёнными в одной хромосоме.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849616" y="16313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исходных сочетаний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потомки получали именно родительские комбинации аллелей, а не новые. Это означало, что некоторые гены ведут себя как связанная группа.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2628008" y="33007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причина наследования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результат невозможно было объяснить только доминированием и рецессивностью. Он указал на физическую близость генов внутри хромосомы.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9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сцепленного наследования
</a:t>
            </a:r>
            <a:endParaRPr lang="en-US" sz="2988" dirty="0"/>
          </a:p>
        </p:txBody>
      </p:sp>
      <p:sp>
        <p:nvSpPr>
          <p:cNvPr id="8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600172" y="2022025"/>
            <a:ext cx="3720682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передача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Сцепленное наследование означает совместную передачу генов, находящихся в одной хромосоме, поэтому их аллели чаще сохраняют исходное сочетание при образовании гамет.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53692" y="2022025"/>
            <a:ext cx="3720682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расстояния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два гена расположены друг к другу, тем меньше вероятность, что кроссинговер разделит их. Значит, сцепление становится сильнее.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710025" y="3684042"/>
            <a:ext cx="3720682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сцепления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гены удалены друг от друга, разрыв между ними происходит чаще, и наследование начинает напоминать независимое распределение признаков.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Сцепление без кроссинговера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отсутствие обмена участками сохраняет родительские комбинации аллелей.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81282" y="1588957"/>
            <a:ext cx="2824372" cy="29511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9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Кроссинговер как источник рекомбинации
</a:t>
            </a:r>
            <a:endParaRPr lang="en-US" sz="2933" dirty="0"/>
          </a:p>
        </p:txBody>
      </p:sp>
      <p:sp>
        <p:nvSpPr>
          <p:cNvPr id="8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1800" y="1783205"/>
            <a:ext cx="2601881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это происходит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Кроссинговер происходит в профазе I мейоза, когда гомологичные хромосомы выстраиваются рядом и образуют участки тесного контакта для обмена фрагментами.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251777" y="1783205"/>
            <a:ext cx="2601881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возникает после обмена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обмена участками появляются рекомбинантные хромосомы. Они несут новые сочетания аллелей, которые не совпадают с исходными родительскими наборами.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31800" y="3255993"/>
            <a:ext cx="5421858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кроссинговер делает наследование менее жёстким и объясняет появление потомков с новыми комбинациями признаков при сохранении сцепления.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37730" y="2001823"/>
            <a:ext cx="3067051" cy="26578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гены, тем реже их разделяет обмен участками: у тесно расположенных генов шанс разрыва минимален.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факт из генетики сцепления.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86953" y="1518047"/>
            <a:ext cx="3926100" cy="3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50%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выше этого предела различия между генами уже не растут.
</a:t>
            </a:r>
            <a:endParaRPr lang="en-US" sz="3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случая сцепления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коротких участках хромосомы потомство почти полностью сохраняет родительские сочетания. По мере удаления генов доля рекомбинантов быстро растёт.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на основе закона сцепления и рекомбинации.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частота приближается к 50%, сцепление становится слабым, и гены ведут себя почти как независимые.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37730" y="2001823"/>
            <a:ext cx="3067051" cy="26578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 позволяет оценить, насколько часто кроссинговер разъединяет гены в потомстве и помогает сравнивать разные пары генов.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генетике.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86953" y="1518047"/>
            <a:ext cx="3926100" cy="3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18%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рекомбинанты составляют такую долю потомства.
</a:t>
            </a:r>
            <a:endParaRPr lang="en-US" sz="3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37730" y="2001823"/>
            <a:ext cx="3067051" cy="26578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рекомбинации 50% гены ведут себя почти как независимые; это верхний предел, который позволяет отличить дальние сцепленные гены от разных хромосом.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потомства при кроссинговере и случайном расхождении хромосом в мейозе.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86953" y="1518047"/>
            <a:ext cx="3926100" cy="3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50%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максимальная частота рекомбинации, после которой различия между генами уже не нарастают.
</a:t>
            </a:r>
            <a:endParaRPr lang="en-US" sz="3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генетической карты
</a:t>
            </a:r>
            <a:pPr algn="l" indent="0" marL="0">
              <a:lnSpc>
                <a:spcPct val="80000"/>
              </a:lnSpc>
              <a:buNone/>
            </a:pPr>
            <a:r>
              <a:rPr lang="en-US" sz="7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1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карты строят по доле рекомбинантных потомков, полученной в результате анализирующего скрещивания.
</a:t>
            </a:r>
            <a:endParaRPr lang="en-US" sz="286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50" y="1503031"/>
            <a:ext cx="2598075" cy="19916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475" y="1503006"/>
            <a:ext cx="2598075" cy="19916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5625" y="1503006"/>
            <a:ext cx="2598075" cy="199168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Наглядный объект исследований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объект для опытов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дрозофиле удобно изучать наследование, потому что многие признаки легко различимы: цвет тела, форма крыльев, строение глаз. По потомству видно, какие сочетания признаков сохраняются чаще, а какие появляются только после рекомбинации.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283702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показали скрещивания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два признака передаются вместе чаще, чем ожидалось, это указывает на их расположение в одной хромосоме. Именно такие наблюдения помогли связать генетические закономерности с конкретной организацией хромосом.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142760" y="3631931"/>
            <a:ext cx="2586547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признака к карте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дрозофилы стали классическим материалом для генетики: по ним составляли первые карты сцепления. На примере одного организма стало понятно, как из наблюдения за потомством делают вывод о положении генов.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2055402"/>
            <a:ext cx="4486275" cy="157679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частоты рекомбинации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данным задачи определяют долю рекомбинантов и переводят её в расстояние на карте.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 условию задачи: 34 рекомбинанта из 200 потомков.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17% рекомбинантов соответствует примерно 17 сМ; остальные 83% — родительские комбинации.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6833" y="2237359"/>
            <a:ext cx="4376738" cy="1242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9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Независимое и сцепленное наследование
</a:t>
            </a:r>
            <a:endParaRPr lang="en-US" sz="2941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186832" y="4422356"/>
            <a:ext cx="3477923" cy="3841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 связано с расположением генов и вероятностью их разделения при мейозе.
</a:t>
            </a:r>
            <a:endParaRPr lang="en-US" sz="1182" dirty="0"/>
          </a:p>
        </p:txBody>
      </p:sp>
      <p:sp>
        <p:nvSpPr>
          <p:cNvPr id="9" name="Text 3"/>
          <p:cNvSpPr txBox="1"/>
          <p:nvPr/>
        </p:nvSpPr>
        <p:spPr>
          <a:xfrm>
            <a:off x="601265" y="1886113"/>
            <a:ext cx="2997995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когда признаки наследуются независимо, а когда — совместно.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 законам Менделя и механизму сцепления генов.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что чаще всего ошибаются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5256449" y="3401969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расстоянием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друг от друга находятся гены, тем чаще между ними происходит разрыв при кроссинговере. Поэтому расстояние в хромосоме напрямую связано с наблюдаемой частотой рекомбинации.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1005189" y="3392144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Помнить фазу мейоза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участками происходит в профазе I, когда гомологичные хромосомы сближаются. Если забыть эту фазу, легко потерять связь между процессом и его результатом.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1005189" y="1695595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путать понятия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Сцепление определяется тем, где расположены гены в хромосоме. Доминирование же описывает, какой аллель проявится в фенотипе, поэтому эти понятия нельзя подменять друг другом.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255570" y="1695595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считать кроссинговер исключением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Кроссинговер не является редкой аномалией. Это обычный этап мейоза, который создаёт новые сочетания аллелей и объясняет появление рекомбинантных потомков.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9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положения генов к составу гамет
</a:t>
            </a:r>
            <a:pPr algn="l" indent="0" marL="0">
              <a:lnSpc>
                <a:spcPct val="80000"/>
              </a:lnSpc>
              <a:buNone/>
            </a:pPr>
            <a:r>
              <a:rPr lang="en-US" sz="7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расстояние между генами влияет на вероятность обмена участками ДНК и состав гамет.
</a:t>
            </a:r>
            <a:endParaRPr lang="en-US" sz="296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себя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3618" y="16313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сцепления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Сцепленное наследование означает, что гены из одной хромосомы чаще передаются вместе. Поэтому потомство нередко получает не все возможные комбинации аллелей, а преимущественно родительские.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849616" y="16313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идёт обмен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Кроссинговер происходит в профазе I мейоза. В этот момент гомологичные хромосомы сближаются, обмениваются участками и образуют новые сочетания генов.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28388" y="33007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есть предел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не поднимается выше 50%, потому что при больших расстояниях гены начинают вести себя почти независимо. Дополнительные обмены уже не увеличивают наблюдаемую долю рекомбинантов.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844385" y="33007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оценить расстояние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долю рекомбинантных потомков, затем переводят её в проценты. Эта величина приближённо показывает расстояние между генами и помогает строить генетическую карту.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2055402"/>
            <a:ext cx="4486275" cy="157679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по данным потомства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Вычислите долю рекомбинантов и оцените расстояние между генами по стандартному правилу 1% = 1 сМ.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 задачи: 60 рекомбинантов из 240 потомков.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рекомбинации составляет 25%, значит расстояние между генами оценивается примерно в 25 сМ.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8049" y="1398735"/>
            <a:ext cx="6467903" cy="2346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понимать
</a:t>
            </a:r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Сцепление объясняет, почему гены одной хромосомы часто наследуются вместе, а кроссинговер создаёт новые сочетания. По рекомбинантам можно оценить расстояние между генами и восстановить их порядок в хромосоме.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2026-07-26T10:08:02Z</dcterms:created>
  <dcterms:modified xsi:type="dcterms:W3CDTF">2026-07-26T10:08:02Z</dcterms:modified>
</cp:coreProperties>
</file>