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дело человеческой жизни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литературе — выбор, ответственность и духовная зрелость.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любви остаётся одной из главных в литературе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снова и снова обращается к любви, потому что именно в ней проверяются характер, ценности и готовность человека к нравственному поступку. В 11 классе эта тема звучит особенно глубоко и по-разному.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отношение к другому человеку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Подлинная любовь начинается с признания ценности другого человека, его свободы и неповторимости. Она не стремится подчинить, а учится уважать личность и слышать её внутренний голос.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мимолётного увлечения, зрелое чувство отличается устойчивостью и глубиной. Оно требует верности не только в словах, но и в поступках, особенно когда появляются трудности.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становится зрелой, когда в ней есть забота и самопожертвование без унижения себя. Такое чувство не разрушает личность, а раскрывает в ней способность к ответственности и духовной щедрости.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изображается путь любви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первого чувства к испытанию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любовь часто начинается как сильное внутреннее движение, но затем проходит проверку временем и обстоятельствами. Это позволяет увидеть, насколько чувство глубоко и устойчиво.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испытания к нравственному выбору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 любовь не как мгновение, а как путь, на котором герой должен сделать выбор между желанием и долгом. Так раскрывается его духовная зрелость и мера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638" y="1175216"/>
            <a:ext cx="3546625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любви в литературе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любовь может иметь разные проявления и нравственные смыслы.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любви объединяет внимание к другому человеку и готовность нести ответственность за него.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и нравственных представлений о любви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представления о любви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понимал любовь как стремление к красоте и духовному совершенству. В этом смысле чувство поднимает человека выше повседневности и направляет к внутреннему росту.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философии любовь связывали со свободой и преодолением разобщённости личности. У Соловьёва и Бердяева она предстает как путь к достоинству и духовной целостности.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Эрих Фромм рассматривал любовь как искусство, которому нужно учиться. Она требует труда, дисциплины, знаний о другом человеке и зрелости характера.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чувство превращается в нравственный поступок
</a:t>
            </a:r>
            <a:endParaRPr lang="en-US" sz="2394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личное переживание становится ответственным выбором.
</a:t>
            </a:r>
            <a:endParaRPr lang="en-US" sz="17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 устойчивую любовь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прочные отношения держатся не на всплеске эмоций, а на ежедневной внутренней дисциплине и взаимной надёжности.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доверие и ответственность: именно они помогают любви выдерживать конфликт, расстояние и бытовые трудности.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нравственно-психологических признаков устойчивых отношений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ответственность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 любви начинается с честности: человек понимает, что его слова и решения влияют на другого. Поэтому он старается не обещать лишнего и не причинять боли.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умеет быть верным, поддерживать и отвечать за последствия своих поступков, любовь становится признаком свободы. Он уже не избегает долга, а выбирает его сознательно.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Зрелое чувство предполагает готовность признавать ошибки и исправлять их. Без этого отношения легко превращаются в источник обиды, недоверия и внутреннего разлада.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испытание в русской литературе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нельзя написать легкомысленно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письмо часто становится моментом истины: в нём слышны страх, надежда и готовность открыть сердце. Один лист бумаги способен показать, насколько герой честен с собой и другим. Через письмо особенно ясно видны сдержанность, решимость и внутренняя боль.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у окна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ожидания нередко передаёт не внешнее действие, а напряжение души. Герой стоит у окна, смотрит в темноту и понимает, что любовь требует терпения и самообладания. Такое ожидание проверяет не только чувства, но и способность сохранить достоинство.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Свеча, книга и тишина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рядом с книгой в русской классике напоминает о внутренней сосредоточенности и нравственном размышлении. В тишине человек остаётся один на один со своим выбором. Именно в такой обстановке любовь раскрывается как серьёзное испытание характера и совести.
</a:t>
            </a:r>
            <a:endParaRPr lang="en-US" sz="7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938812"/>
            <a:ext cx="4814700" cy="23436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влюблённость, привязанность, зависимость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различаются четыре близких, но не одинаковых состояния: по длительности, глубине, свободе, ответственности и отношению к личности другого человека.
</a:t>
            </a:r>
            <a:endParaRPr lang="en-US" sz="1498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Подлинная любовь отличается свободой и ответственностью, тогда как зависимость строится на страхе и контроле. Влюблённость и привязанность могут быть её началом, но не заменяют зрелое чувство.
</a:t>
            </a:r>
            <a:endParaRPr lang="en-US" sz="1438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3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понятий, используемых в литературоведении и психологии отношений.
</a:t>
            </a:r>
            <a:endParaRPr lang="en-US" sz="123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любви и привязанности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диалог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отношения держатся на способности говорить честно и слушать без унижения и насмешек. Диалог позволяет выражать чувства, уточнять ожидания и сохранять личные границы обеих сторон.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 зависимость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чувство не должно превращаться в страх потери или постоянный контроль. Для старшеклассников важно отличать привязанность, основанную на уважении, от психологической несвободы и тревожной зависимости.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чувствовать состояние другого человека помогает строить близость без давления и равнодушия. В любви важны не только эмоции, но и умение замечать чужие переживания и отвечать на них деликатно.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привязанность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надёжных отношений в семье влияет на доверие, открытость и спокойное принятие близости. Такой опыт облегчает общение, а в конфликте помогает не разрушать связь, а искать решение.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человек стремится к любви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показывает: человек ищет в любви не только радость, но и подтверждение собственной значимости, возможность быть понятым и услышанным.
</a:t>
            </a:r>
            <a:endParaRPr lang="en-US" sz="1539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объединяет биологические, психологические и нравственные мотивы; именно поэтому она остаётся одной из главных человеческих потребностей.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3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философских и психологических представлений о мотивах любви; дата не требуется.
</a:t>
            </a:r>
            <a:endParaRPr lang="en-US" sz="10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любви в повседневной жизни и в литературе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сближение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возникает на фоне надежды, симпатии и ожидания взаимности. В литературе это момент, когда герой ещё видит в другом прежде всего мечту, а не реального человека.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конфликтом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Ревность, недопонимание и разочарование показывают, насколько любовь способна выдержать боль. Здесь особенно заметны честность, терпение и готовность слышать другого.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решающим оказывается не только эмоция, но и выбор: прощать, хранить достоинство, не предавать доверие. Так любовь превращается в зрелую жизненную позицию.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временем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Расстояние, быт и повторяющиеся трудности снимают внешнюю романтику и выявляют устойчивость отношения. Если уважение сохраняется, чувство становится глубже и надёжнее.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зрелых отношений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чувства от первого отклика к устойчивой взаимной ответственности; альтернативная ветвь показывает распад отношений при отсутствии честности и уважения.
</a:t>
            </a:r>
            <a:endParaRPr lang="en-US" sz="14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любви в литературе и искусстве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признание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письмо часто становится моментом предельной откровенности: в нём герой говорит то, что не решается произнести вслух. Бумага, конверт и неровный почерк превращаются в знак внутренней правды и доверия.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окно, расставание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у окна, дорога вдаль и сцена прощания создают образ любви, проверенной временем и расстоянием. Такие детали показывают не только чувство, но и его цену, когда человек сохраняет верность даже в разлуке.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ближнему и общественная жизнь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ближнему начинается с умения замечать чужую боль и не проходить мимо. В литературе такой герой выбирает милосердие вместо равнодушия и тем самым утверждает человеческое достоинство.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держится не только на законах, но и на доверии, сочувствии и готовности к взаимной поддержке. Поэтому любовь к ближнему укрепляет справедливость и делает совместную жизнь более человечной.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слабому, поддержка одинокого и защита униженного превращают чувство в конкретный поступок. Здесь любовь перестаёт быть частным переживанием и становится нравственной обязанностью перед другим человеком.
</a:t>
            </a:r>
            <a:endParaRPr lang="en-US" sz="1273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классической литературе такой тип любви часто проверяет героя сильнее личной привязанности. Именно в отношении к слабому, обиженному или нуждающемуся раскрывается истинная мера его души.
</a:t>
            </a:r>
            <a:endParaRPr lang="en-US" sz="12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Личностные результаты подлинной любви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влияет не только на переживания, но и на способы общения: человек учится слушать, не спешить с оценками и действовать более осознанно.
</a:t>
            </a:r>
            <a:endParaRPr lang="en-US" sz="1586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зрелее чувство, тем сильнее развиваются эмпатия, самодисциплина и готовность к диалогу. Любовь делает личность устойчивее в нравственном выборе.
</a:t>
            </a:r>
            <a:endParaRPr lang="en-US" sz="1508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психологических характеристик зрелых отношений; дата не требуется.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и незрелая любовь в сравнении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два типа отношений по ключевым признакам: свободе, доверию, уважению, ответственности, устойчивости, реакции на ошибки и готовности к прощению.
</a:t>
            </a:r>
            <a:endParaRPr lang="en-US" sz="152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любовь соединяет свободу и верность, а незрелая держится на страхе, контроле и потреблении. Главное различие — в отношении к личности другого человека.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нравственно-психологических признаков отношений в литературоведении и психологии.
</a:t>
            </a:r>
            <a:endParaRPr lang="en-US" sz="13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смысл и труд человеческой жизни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литературе 11 класса показана как выбор, проверяемый временем, поступками и верностью. Она учит выходить за пределы эгоизма и видеть в другом человеке высшую ценность.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2026-05-20T04:20:25Z</dcterms:created>
  <dcterms:modified xsi:type="dcterms:W3CDTF">2026-05-20T04:20:25Z</dcterms:modified>
</cp:coreProperties>
</file>