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первой доврачебной помощи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жизненно важна для спасения и ускорения восстановления пострадавших.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 современность первой помощи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первой помощи уходят в глубокую древность и менялись вместе с медициной. Сейчас школьные программы и тренинги готовят подростков к срочным действиям, опираясь на международные стандарты.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оказания первой помощи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безопасность для пострадавшего и помощника, чтобы избежать дополнительных травм и опасных ситуаций.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должны быть быстрыми и чёткими; важно сразу вызвать скорую при серьёзных травмах и соблюдать порядок помощи.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психологической поддержке пострадавшего для снижения страха и паники.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в чрезвычайной ситуации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обстановки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— проверить место происшествия на возможные угрозы, обеспечить личную безопасность, чтобы не стать новой жертвой.
</a:t>
            </a:r>
            <a:endParaRPr lang="en-US" sz="101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экстренной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немедленно позвонить в скорую помощь, сообщить точное место и обстоятельства происшествия.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состояния и оказание первой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Осмотреть пострадавшего: проверить сознание, дыхание, наличие кровотечений и немедленно принять меры, согласно приоритетам спасения.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первая доврачебная помощь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кровотечений — применение давящих повязок и жгутов для предотвращения потери крови.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Сердечно-лёгочная реанимация — своевременные компрессии и искусственное дыхание при остановке сердца.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ожогах, обмороках, удушье и отравлениях с использованием доступных медицинских средств.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 — фиксация конечности при переломах для предотвращения усугубления травмы.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средства аптечки первой помощи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Бинты и повязки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остановки кровотечений и защиты ран от инфекции. В аптечке должны быть стерильные салфетки и эластичные бинты разного размера.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и антисептики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применяют при артериальных кровотечениях, а антисептики — для обработки ран и предотвращения воспалений.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перчатки и 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защищают помощника от инфекций, а инструкции позволяют даже школьнику правильно использовать средства и оказать помощь.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вызова скорой медицинской помощи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Наберите 103 или универсальный 112 для вызова экстренной медицинской помощи.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сообщите оператору место происшествия, состояние пострадавших и характер травм.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Следование инструкциям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приезда скорой выполняйте рекомендации диспетчера для поддержки жизни пострадавшего.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остановки кровотечения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Давящая повязка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при капиллярных и венозных кровотечениях, обеспечивает давление на рану и способствует свертыванию крови.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жгута при артериальном кровотечении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накладывают выше раны, контролируют время наложения и поднимают конечность для снижения кровотока.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стерильных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ткань или салфетки предотвращают инфицирование. Раны закрывают максимально герметично, соблюдая гигиену.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потере сознания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и оказание экстренной помощи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ожогах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Обожжённый участок охлаждают проточной прохладной водой 10–15 минут для уменьшения повреждения тканей. Снимают украшения и тесную одежду, чтобы избежать отёка.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вскрывают пузыри и накладывают стерильную сухую повязку. Нельзя использовать жир, масла и зелёнку, чтобы не ухудшить состояние кожи.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и солнечный удары: порядок помощи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шагом становится перемещение пострадавшего в прохладное и тенистое место для предотвращения дальнейшего перегревания организма и снижения риска осложнений.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снять тесную и лишнюю одежду, обеспечить доступ свежего воздуха, обрызгать кожу прохладной водой и давать пить небольшими глотками, чтобы восстановить водный баланс.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состояния — появлении судорог или потере сознания — требуется немедленный вызов скорой помощи с последующим контролем пульса и дыхания до прибытия специалистов.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наложение повязок при ранениях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раны и стерильность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рана перед наложением повязки тщательно обрабатывается антисептиком, например, перекисью водорода, чтобы избежать инфекции. Стерильность материалов обеспечивает безопасность и ускоряет заживление.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стерильной салфетки и бинта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очищенную рану накладывают стерильную салфетку, которая фиксируется бинтом. Это предотвращает попадание загрязнений и помогает остановить кровотечение.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материалов для защиты кожи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подложки под повязку применяется марля, а не вата, чтобы рана не загрязнялась. Лейкопластырь используют лишь для незначительных ссадин, чтобы не повредить кожу.
</a:t>
            </a:r>
            <a:endParaRPr lang="en-US" sz="92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переломах и вывихах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 или вывих необходимо обездвижить конечность, используя доступные шины или плотные предметы, чтобы предотвратить дальнейшее повреждение тканей.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суставы выше и ниже травмы, контролируя кровообращение — проверяют пульс и цвет кожи, чтобы избежать осложнений, связанных с нарушением кровоснабжения.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Категорически запрещается пытаться самостоятельно вправлять вывих или выпрямлять конечность, так как это может усугубить травму и привести к серьезным последствиям.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травм происходит в школе, дома и на спортивных площадках, что требует повышенного внимания к безопасности в этих местах.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несчастных случаев среди подростков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переломов и порезов указывает на важность обучения подростков правильному оказанию первой помощи при таких типах повреждений.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данные за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помощи при удушье и инородных телах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признаках удушья следует сразу применить приём Геймлиха — сильные нажимы на живот под диафрагму, чтобы самостоятельно удалить инородное тело из дыхательных путей.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пострадавший теряет сознание, необходимо незамедлительно начать искусственное дыхание и вызвать скорую помощь для профессионального вмешательства.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частичном обструкционном дыхании рекомендуется стимулировать кашель, чтобы помочь естественным образом освободить дыхательные пути.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152534"/>
            <a:ext cx="4418400" cy="1845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средства, необходимые для эффективного оказания первой помощи при различных травмах и состояниях.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компоненты аптечки первой помощи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любого элемента снижает эффективность и безопасность при оказании первой помощи, что может осложнить состояние пострадавшего.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укусах животных и насекомых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Рану необходимо тщательно промыть водой с мылом и обработать антисептиком, чтобы снизить риск инфицирования и воспаления после укуса.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признаков аллергической реакции — отёка, зуда или сыпи — следует незамедлительно вызвать скорую помощь для предотвращения серьёзных осложнений.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неизвестное, обязательна консультация врача и, при необходимости, введение антирабической вакцины для профилактики бешенства.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оказании первой помощи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грязных или непроверенных материалов для перевязок может привести к заражению и ухудшению состояния пострадавшего.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наложение жгута — слишком туго или с превышением времени — может вызвать повреждение тканей и нарушение циркуляции крови.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вскрытие ожоговых пузырей увеличивает риск инфицирования и замедляет процесс заживления раны.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симптомов тяжелых травм и отказ от вызова скорой помощи могут привести к серьёзным осложнениям и ухудшению прогноза.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эффективность обучения первой помощи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занятия на манекенах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с использованием тренажёров и манекенов, например для СЛР, помогают подросткам освоить навыки в безопасной среде и повысить уверенность в своих действиях.
</a:t>
            </a:r>
            <a:endParaRPr lang="en-US" sz="98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Внеклассные тренинги и курсы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школы проводят дополнительные занятия и курсы по безопасности, позволяя детям практиковать теорию на практике и закреплять правильные алгоритмы.
</a:t>
            </a:r>
            <a:endParaRPr lang="en-US" sz="104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массовых акциях и программах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мероприятия и общественные тренировки способствуют закреплению знаний, мотивации и формированию культуры ответственного поведения при чрезвычайных ситуациях.
</a:t>
            </a:r>
            <a:endParaRPr lang="en-US" sz="91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навыков первой доврачебной помощи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умения первой помощи становятся основой личной безопасности и взаимопомощи, снижая риск тяжелых последствий и спасая жизни в критических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2026-05-09T03:29:08Z</dcterms:created>
  <dcterms:modified xsi:type="dcterms:W3CDTF">2026-05-09T03:29:08Z</dcterms:modified>
</cp:coreProperties>
</file>