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Блок: Прекрасная Дама и лиловые миры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Блока рождается из ожидания идеала, тревоги и мистического света.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символизм возник в период духовного кризиса и философских поисков. Блок выразил это время через символ, цвет, музыку стиха и напряжённое ожидание высшего смысла.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Блока на рубеже эпох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Прекрасной Дамы в ранней лирике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1901–1904 годов Прекрасная Дама предстает как воплощение чистоты, недостижимой красоты и духовного спасения, а не как бытовой образ земной любви.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связан с личной историей поэта, но в поэзии он поднимается до уровня символа: чувство становится ожиданием чуда, встречи с высшим началом и смыслом.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переживает любовь как внутреннее служение идеалу, поэтому частное переживание превращается в миф о надежде, вере и преображении мира.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91" y="150225"/>
            <a:ext cx="5090717" cy="655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733275" y="621200"/>
            <a:ext cx="6140100" cy="55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Лиловый мир как художественная атмосфера
</a:t>
            </a:r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Сумеречный колорит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Лиловый оттенок у Блока связан с вечерним светом, туманом и колебанием видимых очертаний. Он создаёт ощущение неустойчивости, в котором реальность кажется хрупкой и изменчивой.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Пограничное 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лиловым часто возникают синий, серый, фиолетовый и тускло-золотой тона. Вместе они формируют среду между явью и видением, где каждое явление звучит как намёк.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образа Прекрасной Дамы связаны с идеей Вечной Женственности, которая пришла в символизм из философии Владимира Соловьёва и дала поэзии Блока духовную перспективу.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у поэта понимается не как частное чувство, а как путь к истине, нравственной чистоте и внутреннему обновлению личности, способной выйти за пределы повседневности.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в блоковской лирике двоится: видимая реальность скрывает иной, более глубокий смысл, который открывается только через символ, интонацию и эмоциональное напряжение.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идеал Прекрасной Дамы связан с надеждой на преодоление хаоса, разлада и одиночества, то есть на восстановление утраченной гармонии.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Философская основа идеала у Блока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передаёт смену интонации: от молитвенной сосредоточенности к тревоге и историческому драматизму.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развивается творчество Блока, тем отчётливее идеал сталкивается с ощущением разрыва и трагедии.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78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шкала по этапам ранней, средней и поздней лирики Блока; хронологические ориентиры: 1901, 1904, 1910, 1918.
</a:t>
            </a:r>
            <a:endParaRPr lang="en-US" sz="878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лирического героя Блока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348140"/>
            <a:ext cx="7101300" cy="216171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ранней лирики Блока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мотивы помогают увидеть, как поэт строит единое символическое пространство.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не просто повторяются: они связывают отдельные стихотворения в цельный мир предчувствия и тайны.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лирика А. А. Блока, 1901–1904 годы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604" y="2293800"/>
            <a:ext cx="485100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854" y="2313150"/>
            <a:ext cx="502200" cy="446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3929" y="2335470"/>
            <a:ext cx="502200" cy="401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62667" y="2293800"/>
            <a:ext cx="363825" cy="48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04104" y="2293800"/>
            <a:ext cx="485100" cy="48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цвета и звука в поэтике Блока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925063" y="2963375"/>
            <a:ext cx="18789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Лиловый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932554" y="3653800"/>
            <a:ext cx="18789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 с сумерками, тайной и внутренним напряжением. Этот цвет делает мир Блока неясным и пограничным, как будто он находится между земной формой и скрытым смыслом.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081862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3089325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Передаёт глубину, отдаление и холодную просторность. Он усиливает ощущение дистанции между лирическим героем и желанным идеалом, который нельзя приблизить простым взглядом.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183937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и золотой
</a:t>
            </a:r>
            <a:endParaRPr lang="en-US" sz="1800" dirty="0"/>
          </a:p>
        </p:txBody>
      </p:sp>
      <p:sp>
        <p:nvSpPr>
          <p:cNvPr id="16" name="Text 7"/>
          <p:cNvSpPr txBox="1"/>
          <p:nvPr/>
        </p:nvSpPr>
        <p:spPr>
          <a:xfrm>
            <a:off x="5191400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обозначает чистоту и светлую надежду, а золотой — мгновение откровения. Эти оттенки появляются как знаки возможной гармонии и духовного просветления.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7293487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Чёрный
</a:t>
            </a:r>
            <a:endParaRPr lang="en-US" sz="1800" dirty="0"/>
          </a:p>
        </p:txBody>
      </p:sp>
      <p:sp>
        <p:nvSpPr>
          <p:cNvPr id="18" name="Text 9"/>
          <p:cNvSpPr txBox="1"/>
          <p:nvPr/>
        </p:nvSpPr>
        <p:spPr>
          <a:xfrm>
            <a:off x="7300950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Символизирует угрозу, пустоту и внутренний разрыв. На его фоне особенно заметны тревога и хрупкость надежды, которые постоянно сопровождают поэзию Блока.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9395563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стиха
</a:t>
            </a:r>
            <a:endParaRPr lang="en-US" sz="1800" dirty="0"/>
          </a:p>
        </p:txBody>
      </p:sp>
      <p:sp>
        <p:nvSpPr>
          <p:cNvPr id="20" name="Text 11"/>
          <p:cNvSpPr txBox="1"/>
          <p:nvPr/>
        </p:nvSpPr>
        <p:spPr>
          <a:xfrm>
            <a:off x="9403025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Шёпот, звон, повтор согласных и протяжные интонации создают музыкальность. Благодаря этому у Блока настроение часто оказывается важнее события и фабулы.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символ у Блока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предметной детали к философскому образу в ранней лирике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Петербург становится символом исторического надлома и духовного испытания, усиливая драматизм ранней поэзии и её ощущение неустойчивого мира.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у Блока изображён как город ночных улиц, мостов, фонарей и сырости, где пространство само по себе вызывает чувство одиночества и настороженности.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 не служит фоном: она отражает внутреннее состояние лирического героя, который живёт в ожидании знака, встречи или тревожного прозрения.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в лирике Блока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5" y="1892362"/>
            <a:ext cx="5491500" cy="20593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9646" y="1892362"/>
            <a:ext cx="5491500" cy="20593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7775" y="362725"/>
            <a:ext cx="11243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женщины: земное и неземное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8" name="Text 2"/>
          <p:cNvSpPr txBox="1"/>
          <p:nvPr/>
        </p:nvSpPr>
        <p:spPr>
          <a:xfrm>
            <a:off x="502735" y="4162561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Жест, который становится знаком
</a:t>
            </a:r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Блока реальная женщина узнаётся по точной детали: по взгляду, шагу, голосу, едва заметному движению. Но бытовая конкретность быстро исчезает, и частность начинает звучать как знак тайны, надежды или духовного призыва. Так рождается образ, который одновременно близок и недосягаем.
</a:t>
            </a:r>
            <a:endParaRPr lang="en-US" sz="1799" dirty="0"/>
          </a:p>
        </p:txBody>
      </p:sp>
      <p:sp>
        <p:nvSpPr>
          <p:cNvPr id="9" name="Text 3"/>
          <p:cNvSpPr txBox="1"/>
          <p:nvPr/>
        </p:nvSpPr>
        <p:spPr>
          <a:xfrm>
            <a:off x="6254606" y="4162586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встречи к мифу
</a:t>
            </a:r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не описывает любовь как обычное чувство, связанное с повседневностью. Он переживает её как ожидание высшего явления, в котором земное лицо соединяется с идеалом. Поэтому женский образ у Блока живёт на границе реальности и символа, сохраняя человеческое тепло и мистическую высоту.
</a:t>
            </a:r>
            <a:endParaRPr lang="en-US" sz="179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у Блока часто работает вместе со звуком и ритмом, усиливая эмоциональную тональность текста.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лилового и синего показывает, что мир раннего Блока строится на сумеречной неопределённости и ожидании.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68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Поэтические тексты А. А. Блока 1901–1904 годов; условное распределение по мотивам и образам.
</a:t>
            </a:r>
            <a:endParaRPr lang="en-US" sz="1068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Цветовая доминанта в поэзии Блока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14450" y="256882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Блока любовь не ограничивается личной симпатией или земной привязанностью: она переживается как внутреннее служение идеалу, которое требует сосредоточенности, верности и готовности к самоизменению.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6872300" y="529567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любовная тема у Блока сближается с символистской философией: она соединяет молитвенное настроение, мечту о преображении и ощущение духовной высоты, недоступной обыденному взгляду.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278825" y="3904750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становится способом познания себя и мира. Лирический герой ждёт не только взаимности, но и подтверждения того, что жизнь имеет высший смысл и может быть очищена от хаоса.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9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как духовный опыт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3205860"/>
            <a:ext cx="6463500" cy="157785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меняются тональность, образы и отношение к миру в разные периоды творчества.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 движение от мистической надежды к исторической драме и более напряжённому взгляду на действительность.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 и лирические циклы А. А. Блока разных периодов.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и поздний Блок: сопоставление художественного мира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4975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 не отменяет жизненную конкретность, а делает её глубже. Поэтому одно слово у Блока может одновременно описывать вещь, состояние души и знак судьбы.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954975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берёт обычную деталь — улицу, окно, голос, вечерний свет — и превращает её в носителя скрытого смысла, не разрывая связи с реальным наблюдением.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6928200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 у него никогда не остаётся только предметом: он сразу начинает работать на настроение, тревогу, ожидание или предчувствие встречи, меняя масштаб изображения.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6928200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возникает особая поэтика двойного зрения, в которой повседневное и символическое существуют вместе и постоянно переходят друг в друга.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347775" y="493925"/>
            <a:ext cx="112995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 и реальность в блоковской лирике
</a:t>
            </a:r>
            <a:endParaRPr lang="en-US" sz="3200" dirty="0"/>
          </a:p>
        </p:txBody>
      </p:sp>
      <p:sp>
        <p:nvSpPr>
          <p:cNvPr id="9" name="Text 5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предмет становится символом у Блока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смыслового движения в ранней лирике поэта.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понять, как устроен русский символизм: через образ, намёк, многозначность и стремление выразить не только чувство, но и философскую идею.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показывает связь литературы с эпохой: кризис идеалов начала XX века, духовные поиски и ожидание перемен становятся частью художественного мира.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материале Блока легко увидеть, как личная биография превращается в поэтический миф, а частное переживание — в устойчивый литературный образ.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этой темы развивает умение читать символы, сопоставлять мотивы и понимать, как меняется взгляд поэта от мечты к исторической сложности.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Прекрасной Дамы важна для школьного курса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сменой настроений стоит не просто биография, а изменение самого художественного зрения поэта.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постепенный переход от гармонического ожидания к напряжённому и трагическому восприятию мира.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лирике А. А. Блока раннего, среднего и позднего периодов.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лирики Блока: от света к тревоге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Лиловые миры как образ поэтической вселенной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Лиловый цвет у Блока обозначает не только оттенок, но и особую атмосферу перехода, где реальность кажется неустойчивой, а каждый предмет хранит намёк на другой, скрытый смысл.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таком мире всё существует на границе: между светом и сумерками, надеждой и тревогой, молитвой и болью. Поэтому лиловая гамма передаёт внутреннее колебание и недосказанность.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объединяет цвет, настроение и философию. Он помогает увидеть, что поэтическая вселенная Блока построена не на ясных ответах, а на напряжённом ожидании преображения.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Блок: поэт идеала и разлада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Прекрасная Дама и лиловые миры раскрывают главный парадокс Блока: его поэзия начинается с мечты о высшей гармонии и приходит к трагическому ощущению истории, оставаясь цельной и глубоко узнаваемой.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2026-05-20T01:14:14Z</dcterms:created>
  <dcterms:modified xsi:type="dcterms:W3CDTF">2026-05-20T01:14:14Z</dcterms:modified>
</cp:coreProperties>
</file>