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Моховидные: обзор темы и ключевые направления изучения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строения, жизненного цикла, среды обитания и роли моховидных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появились около 450 миллионов лет назад и насчитывают около 25 000 видов по всему миру, за исключением Антарктиды. Они занимают важное место в экосистемах и эволюции растений.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Моховидных в растительном 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строение моховидных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корней, а их тело состоит из стебля с листьями и ризоидами, которые помогают фиксироваться к поверхности. Такое простое строение отличает их от высших растений.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настоящих корней и примитивное тело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воды для размножения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оплодотворения мхам требуется жидкая вода, так как мужские гаметы передвигаются в водной среде. Этот факт ограничивает места их распространения влажными территориями.
</a:t>
            </a:r>
            <a:endParaRPr lang="en-US" sz="117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спорофита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развивается непосредственно на гаметофите и питается за его счёт. У моховидных отсутствует развитая проводящая система, что отражает их примитивное 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(Bryopsida) обладают сложным строением с заметными листьями и стеблем, встречаются преимущественно в лесах и на болотах.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моховидных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Печёночники (Marchantiopsida) имеют уплощённое тело — таллом, часто обитают на влажной почве и выглядят как листовые пластинки.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(Anthocerotopsida) сочетают свойства листостебельных и печёночников, отличаются уникальным строением пластинок и спорофита.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места обитания и функции моховидных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встречаются в лесах, болотах, на скалах и коре деревьев. Они создают влажный микроклимат и являются основой для возникновения почвы, способствуя развитию других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с мхами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круговороте воды и питательных веществ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удерживают влагу и предотвращают эрозию почвы, участвуя в стабилизации экосистем. Они помогают поддерживать баланс воды и обеспечивают питание для микросреды.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зелёное, фотосинтезирующее растение с листьями и ризоидами, представляющее основную и самостоятельную стадию жизни мха.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развивается на гаметофите, состоит из ножки и коробочки со спорами, полностью зависит от гаметофита в питании и защите.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гаметофита и спорофита у моховидных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настоящих корней—их функцию выполняют ризоиды, обеспечивающие прикрепление и минимальное всасывание воды.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черты моховидных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основной стадии жизненного цикла — гаметофита, а не спорофита, что противоположно многоим высшим растениям.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зависит от присутствия воды, так как мужские гаметы способны двигаться только в жидкой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развитой сосудистой системы, что ограничивает размеры и места обитания мхов.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моховидных и чередование поколений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основное поколение, производящее гаметы: мужские и женские половые органы расположены на одном или разных растениях. Он зелёный и самостоятельный.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гаметофита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спорофита после оплодотворения
</a:t>
            </a:r>
            <a:endParaRPr lang="en-US" sz="150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на гаметофите разрастается спорофит, несущий коробочку, где созревают споры. Споры распространяются в окружающую среду, давая начало новому поколению.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отмечается в умеренных и тропических климатах, где достаточно влаги и умеренных температур.
</a:t>
            </a:r>
            <a:endParaRPr lang="en-US" sz="122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биогеографии моховидных,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адаптированы к широкому спектру условий, но предпочитают влажные и мягкие климатические зоны для интенсивного развития.
</a:t>
            </a:r>
            <a:endParaRPr lang="en-US" sz="120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моховидных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4950"/>
            <a:ext cx="4365000" cy="24007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 моховидных,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признаков листостебельных мхов и печёночников помогает понять их морфологические и жизненные особенности.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имеют более сложное строение и разнообразие, чем упрощённые печёночники.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листостебельных мхов и печёночников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30097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отдела Моховидные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(Polytrichum)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мох обитает преимущественно в лесах, имеет развитую листостебельную структуру и легко узнаётся по длинным волоскам на концах листьев.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(Sphagnum)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болота, способен удерживать большое количество воды, помогая создавать уникальные влажные экосистемы и обеспечивая среду обитания для многих животных.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Маршанция (Marchantia)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 с уплощённым телом, предпочитающий влажные почвы, часто встречается на сырых участках и отличается примитивной структурой.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Антоцерос (Anthoceros)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с простым талломом и зелёным спорофитом, представленный в основном в тропических и умеренных областях, отличается особенностями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клеток мохов содержат вещества, способные удерживать влагу, что помогает им выживать в условиях нерегулярного увлажнения и сохранять необходимые запасы воды.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обеспечивают надёжное прикрепление к субстрату и поглощение влаги. Некоторые виды продуцируют специальные вещества, уменьшающие испарение и защищающие от пересыхания.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во влажной и нестабильной среде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размножаются спорами, которые распространяются ветром или водой, обеспечивая широкий ареал и освоение новых территорий.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расселения у Моховидных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через фрагменты гаметофита или выводковые почки, что способствует быстрому восстановлению после повреждений.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оплодотворения требуется влага, так как мужские гаметы передвигаются только в жидкой среде, что связывает размножение с дождливыми или влажными условиями.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мохов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расселение мхов через чередование поколений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хозяйственное значение Моховидных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особенно сфагнум, способствуют образованию торфяников, которые используются как удобрение и топливо, а также служат важным хранилищем углерода в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формировании торфа
</a:t>
            </a:r>
            <a:endParaRPr lang="en-US" sz="149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Сфагновый мох обладает антисептическими свойствами и используется для перевязок и других медицинских целей благодаря способности поглощать влагу и препятствовать развитию бактерий.
</a:t>
            </a:r>
            <a:endParaRPr lang="en-US" sz="1173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водном балансе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удерживают влагу в почве, предотвращая эрозию и способствуя формированию болотистых экосистем, что поддерживает биоразнообразие и регулирует микроклимат.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и осушение болот приводит к потере естественной среды обитания, что вызывает снижение численности многих видов мхов.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негативно влияет на чувствительные виды, ухудшая их рост и размножение, а также нарушает экологическое равновесие.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урбанизация сокращают площади обитания и вызывают фрагментацию популяций, что требует принятия мер охраны и мониторинга.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проблемы охраны Моховидных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мхи растут на крышах зданий, стенах и в парках, способствуя снижению пыли в воздухе и увлажнению городской среды, улучшая качество воздуха.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служат биоиндикаторами загрязнения и используются для создания декоративных зелёных крыш, повышая биоразнообразие и комфорт городских территорий.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в городской среде и их роль в экосистемах города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Обнаружены новые биохимические соединения мхов: кислоты и ферменты с антисептическим действием применяются в медицине и фармакологии.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раскрывают механизмы устойчивости мхов к засухам и экстремальным температурам, что открывает перспективы в биотехнологии.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Изучается влияние мхов на круговорот углерода и их роль в борьбе с изменением климата.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методы культивации мхов для использования в ландшафтном дизайне и очистке загрязнённых территорий.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о Моховидных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Dawsonia superba достигает рекордной высоты 60 см, что значительно превышает типичные размеры мхов, обычно составляющие несколько сантиметров.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см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максимальная высота, достигнутая мхом Dawsonia superba, что выделяет его среди большинства низкорослых мхов.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ботанике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и перспективы изучения Моховидных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— ключевые компоненты экосистем с важной экологической и научной ролью. Их сохранение и изучение открывают новые возможности для экологии, медицины и биотехнологии.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2026-05-08T21:09:01Z</dcterms:created>
  <dcterms:modified xsi:type="dcterms:W3CDTF">2026-05-08T21:09:01Z</dcterms:modified>
</cp:coreProperties>
</file>