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признаки равенства треугольников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признака, которые помогают доказать равенство треугольников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геометрии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лежат в основе доказательств в 7 классе: они позволяют сравнивать треугольники по данным чертежа, находить неизвестные элементы и решать задачи на симметрию без лишних измерений.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сторонам и углу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треугольниках равны две стороны и угол между ними, то треугольники равны. Этот набор данных особенно удобен, когда на чертеже известны две длины и угол между ними.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стороне и двум углам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равны одна сторона и два угла, прилежащие к ней, треугольники тоже равны. Здесь форма фигуры определяется углами, а сторона задаёт её размер и положение на рисунке.
</a:t>
            </a:r>
            <a:endParaRPr lang="en-US" sz="1378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трём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стороны одного треугольника соответственно равны трём сторонам другого, то треугольники равны. Этот признак используют, когда углы не заданы, но все длины можно сравнить.
</a:t>
            </a:r>
            <a:endParaRPr lang="en-US" sz="13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 равенства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признака свой набор исходных данных, но логика проверки одинакова: важно точное соответствие элементов.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нужны ровно три опорных элемента, но их состав и расположение различаются.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признаков равенства треугольников из школьного курса 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достаточно, если угол расположен между двумя данными сторонами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признака важно не количество измерений, а их правильное расположение: именно угол между двумя сторонами делает вывод о равенстве корректным.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первый признак на чертеже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отметки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на чертеже отмечают одинаковыми штрихами, а равные углы — одинаковыми дугами. Это помогает быстро увидеть, какие элементы следует сравнивать между двумя треугольниками.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признака важно, чтобы отмеченные стороны и угол относились к тем же вершинам в обоих треугольниках. Иначе запись равенства будет неверной, даже если отметки похожи.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запись AB = A1B1, AC = A1C1, ∠A = ∠A1. Такая форма сразу показывает, какие элементы соответствуют друг другу и как следует читать чертёж.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первого признака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доказательстве равенства по двум сторонам и углу между ними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признак: сторона и два прилежащих угла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признаке одна сторона задаёт основу сравнения. Если к ней прилежат два равных угла, то положение и форма треугольника становятся однозначными, и фигуры оказываются равны.
</a:t>
            </a:r>
            <a:endParaRPr lang="en-US" sz="1275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не о любых углах, а именно о тех, которые стоят по обе стороны от данной стороны. Такое расположение позволяет восстановить треугольник без дополнительных измерений.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часто встречается там, где на рисунке уже отмечены углы и одна сторона. Он помогает быстро доказать равенство и перейти к нахождению других элементов фигуры.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любые углы 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признаке легко ошибиться, если взять два случайных угла треугольника. Нужны именно те, которые прилежат к одной и той же стороне. Только тогда набор данных действительно задаёт треугольник и позволяет сделать верный вывод о равенстве.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должна быть общей или соответствующей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отмечают одну сторону и два угла по её краям. Если сторона выбрана неправильно, сравнение теряет смысл. Поэтому сначала находят соответствующие элементы в обоих треугольниках, а уже потом делают запись о равенстве.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помогают не запутаться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 на стороне и одинаковые дуги у двух углов сразу показывают, что нужно сравнивать именно эти элементы. Такие отметки делают чертёж понятным и уменьшают риск перепутать расположение углов относительно стороны.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во втором признаке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данных требуется для каждого признака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признаки опираются на одинаковое число исходных элементов, но сами наборы этих элементов различаются.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можно доказать тремя данными, если они подобраны в нужном сочетании и порядке.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три стороны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двух треугольниках находят по три стороны и проверяют, какие из них должны соответствовать друг другу по порядку.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пары сторон равны, то фигуры совпадают по форме и размеру, даже без сравнения углов.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 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равенства сторон записывают равенство треугольников и используют его для нахождения других элементов.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соответствие вершин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на сторонах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штрихов на сторонах показывает, какие отрезки равны между собой. Это помогает быстро увидеть соответствие элементов и не смешать стороны разных треугольников при записи условия.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вершин должны идти в одном и том же порядке, например A—B—C и A1—B1—C1. Тогда легко понять, какая сторона соответствует какой, и избежать путаницы в доказательстве.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отметки стоят не на тех сторонах или порядок вершин нарушен, вывод может оказаться неверным. Поэтому сначала проверяют соответствие, а уже потом делают заключение о равенстве.
</a:t>
            </a:r>
            <a:endParaRPr lang="en-US" sz="11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66492" y="787575"/>
            <a:ext cx="5611017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признаков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чаще всего появляются из-за невнимательности к расположению элементов на чертеже.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установить соответствие элементов, и только потом применять признак и делать вывод о равенстве треугольников.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 признакам равенства треугольников,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7838" y="1512375"/>
            <a:ext cx="16537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помогают в доказательствах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доказывают равенство треугольников, а затем получают равенство соответствующих сторон. Так можно обосновать одинаковую длину отрезков без дополнительных измерений.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треугольники равны, их соответствующие углы тоже равны. Это помогает в задачах, где требуется доказать параллельность, симметрию или свойства фигур на чертеже.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часто используют для медиан, высот и биссектрис. Через равные треугольники легче показать, что нужные линии делят фигуру на равные части.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симметрию равные треугольники помогают сравнить две части рисунка. Это делает доказательство короче и нагляднее, особенно в школьных геометрических построениях.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равенства треугольников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выбора и применения одного из трёх признаков.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признаки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Равнобедренные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равнобедренными треугольниками признаки равенства помогают доказывать равенство углов и частей фигуры. Это часто сокращает решение до нескольких коротких шагов.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симметрию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рисунок симметричен, удобно сравнивать две его половины как треугольники. Тогда можно быстро показать, что соответствующие стороны и углы совпадают.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 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фигур по заданным данным признаки равенства проверяют точность результата. Они показывают, совпадают ли детали по размерам и расположению без лишних вычислений.
</a:t>
            </a:r>
            <a:endParaRPr lang="en-US" sz="12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 7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набора данных — один результат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используют разные наборы элементов, но каждый из них даёт один и тот же вывод о равенстве треугольников.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данных одинаково, а различается их состав. Это показывает, что для доказательства достаточно правильно выбрать подходящий набор.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фермы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конструкциях треугольники используют потому, что они хорошо сохраняют форму. Если одинаковые элементы фермы равны, конструкция получается прочной и симметричной. Геометрические признаки помогают проверить, что детали собраны точно и без перекосов.
</a:t>
            </a:r>
            <a:endParaRPr lang="en-US" sz="888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 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орнаментах и технических чертежах часто встречаются повторяющиеся треугольники. Их равенство важно для аккуратного рисунка и правильной разметки. Благодаря признакам можно быстро убедиться, что одинаковые части совпадают по размерам.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изготовлении деталей нужно, чтобы элементы подходили друг к другу без зазоров. Равные треугольники помогают проверять форму и расположение граней, особенно когда требуется точность. Это делает геометрию полезной для практических задач.
</a:t>
            </a:r>
            <a:endParaRPr lang="en-US" sz="92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в жизни и технике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выбрать нужный признак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 угол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даны две стороны и угол между ними, сразу подходит первый признак. Важно проверить, что угол действительно расположен между этими сторонами, иначе условие не будет выполнено.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и два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одна сторона и два угла, прилежащие к ней, используют второй признак. Нужно убедиться, что оба угла стоят рядом с одной и той же стороной.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заданы все три стороны, применяют третий признак. Тогда особенно важно сопоставить стороны по порядку, чтобы верно записать соответствие вершин и треугольников.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признака, которые решают задачу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 помогают уверенно доказывать совпадение фигур, находить неизвестные элементы и проверять симметрию. Главное — внимательно сопоставлять стороны, углы и вершины.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2026-05-28T23:37:15Z</dcterms:created>
  <dcterms:modified xsi:type="dcterms:W3CDTF">2026-05-28T23:37:15Z</dcterms:modified>
</cp:coreProperties>
</file>