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состав татарского языка по происхождению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татарского языка пришли из разных эпох и источников.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Татарский язык веками развивался в Поволжье, где люди торговали, учились и постоянно общались. Поэтому в его словаре появились слова из разных языков и культур: через религию, книги, городскую жизнь и развитие техники.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словарного состава татарского языка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разные слои слов помогают описывать и старую жизнь, и современный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татарского языка сочетаются древняя основа и заимствования, связанные с новыми понятиями и историческими контактами.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теме; примеры: су, ана, китап, мәктәп, поезд, трамвай, компьютер, интернет.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Исконно тюркские слова — основа татарского языка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Исконно тюркские слова составляют самый древний и устойчивый слой татарской лексики. Они называют то, что человеку нужно каждый день: людей, природу, семью, движение и счёт.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слою относятся слова ана, ата, су, җир, ут, бару, килү, ике, өч. Они просты по звучанию и очень частотны в речи, поэтому легко узнаются.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слова есть и в других тюркских языках, поэтому они помогают увидеть общее происхождение и родство языков, а не только особенности одного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слышны знакомые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татарской семье легко услышать слова йорт, бала, ат и аш. Они называют то, что близко каждому человеку: дом, родных, еду и привычные дела. Такие слова особенно заметны в разговоре о быте и семейном укладе.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елга, кыш и җәй помогают описывать окружающий мир без сложных объяснений. Через них видно, как люди давно наблюдали за природой, сменой сезонов и жизнью рядом с рекой, полем и дорогой.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простые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икмәк и аш часто звучат в ежедневной речи, потому что связаны с самым обычным жизненным опытом. Они напоминают о скромной, понятной и очень живой повседневности, знакомой многим поколениям.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слова в 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155" y="1835776"/>
            <a:ext cx="525704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 происхождению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отличаются основные группы слов и какие примеры относятся к каждой из них.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слов связана со своей сферой жизни: древним бытом, образованием и религией, городской средой и новыми предметами.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теме; примеры слов из школьного курса татарского языка.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этого слоя пришли через книги, школы и письменную традицию. Поэтому они часто связаны с образованием, чтением и знаниями, которые передавались из поколения в поколение.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духовная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мәчет и другие похожие заимствования вошли в язык вместе с религиозной культурой. Они помогают говорить о вере, обрядах и духовных ценностях, важных для общества.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Нравственность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гадел и дөнья показывают, что заимствования используются не только в религии, но и в речи о поведении, мире вокруг человека и культурных представлениях.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мәктәп и китап стали частью повседневной речи, потому что были нужны в учебной жизни. Через них хорошо видно, как язык отражает развитие знаний и письма.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Арабско-персидские заимствования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попадают в татарский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пути заимствования: общение, торговля, книги, религия, школа, городская жизнь и техника.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русского языка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заимствования часто называют предметы и явления, появившиеся вместе с городской жизнью, школой, официальными учреждениями и новыми профессиями. Они помогают точно описывать современную действительность.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завод, билет, трамвай, врач, паспорт, класс. В речи они особенно заметны там, где нужно говорить о транспорте, учёбе, документах и работе.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прочно вошли в повседневное общение и уже воспринимаются как привычная часть татарской речи. Они показывают, как язык отвечает на изменения в жизни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музыка и музей относятся к области культуры. Они часто встречаются в школьных текстах, афишах и разговорах о выставках, концертах и произведениях искусства.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телефон, компьютер и интернет похожи во многих языках. Они появились вместе с новыми технологиями и помогают быстро называть то, что стало частью современной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спорт тоже узнаётся во многих языках и связано с движением, соревнованиями и тренировками. Оно удобно для международного общения и легко входит в повседневную речь.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 для многих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помогают людям из разных стран понимать друг друга в науке, образовании и культуре. Их звучание часто похоже, поэтому новые термины запоминаются быстрее.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и современная лексика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Кайсы өлкәләрдә алынмалар күбрәк очрый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Кайбер өлкәләрдә алынмалар яңа төшенчәләрне атар өчен аеруча кирәк була. Алар мәктәптә, лабораториядә һәм шәһәр мохитендә еш очрый.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Иң күп алынмалар белем һәм техника белән бәйле: җәмгыять яңалыкларны атау өчен башка телләрдән сүзләр ала.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татарского языка; обобщение по тематическим группам.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Беренче чиратта сүзнең мәгънәсенә һәм кулланылу өлкәсеенә карарга кирәк: көнкүреш, белем, дин яки техника белән бәйле булуы аның чыганагын күрсәтә ала.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Сүзнең килеп чыгышын ничек танырга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Аннары сүзнең яңгырашын башка телләрдәге охшаш формалар белән чагыштыралар. Әгәр охшашлык көчле булса, ул сүзнең алынма булу ихтималын арттыра.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Иске төрки сүзләр гадәттә иң кирәкле төшенчәләрне белдерә: кеше, табигать, хәрәкәт, саннар. Алар еш кына кыска һәм гади төзелешле була.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Кайбер сүзләрнең тамыры татар телендә, ә кайберләре башка телләр аша кергән. Шуңа күрә сүзне бер генә билгегә карап түгел, берничә дәлил белән тикшерәләр.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Телгә керү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Сүзләр сәүдә, уку-язу, шәһәр тормышы яки фән аша татар сөйләменә килеп керә. Башта алар яңа һәм чит яңгырый.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Кагыйдәләргә буйсыну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Аннары сүзләргә татарча кушымчалар ялгана: күплек, килеш, тартым формалары ясала. Сүз телнең гадәти өлешенә әйләнә.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Тулы кулланылыш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Вакыт узгач, алынма сүзләр көндәлек сөйләмдә дә, язма телдә дә иркен кулланыла. Алар татар теленең табигый байлыгына керә.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Алынган сүзләр татар телендә ничек яши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Төрле чыганактан кергән сүзләр мисаллары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Таблицада сүзнең чыганагы һәм мәгънәсе кыскача күрсәтелә.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Мисаллар күрсәткәнчә, сүзнең килеп чыгышы аның куллану өлкәсе белән бәйле: көнкүреш, белем һәм шәһәр тормышы төрле чыганаклардан баеган.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 теленең лексикасына караган уку материалы.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 теленә йогынты ясаган тарихи чорлар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Идел буе Болгар чоры һәм Алтын Урда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чорларда сәүдә юллары киңәйде, шәһәрләр үсте, язма культура ныгый башлады. Шуның белән бергә телгә яңа сүзләр һәм атамалар керде.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 ханлыгы һәм Россия составындагы чор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Соңрак мәктәп, идарә, техника һәм көндәлек шәһәр тормышы белән бәйле сүзләр күбәйде. Татар теле яңа шартларга җайлашып, үз нигезен саклап калды.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Иске сүзләр һәм алынмаларны чагыштыру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Ике төркем дә тел өчен мөһим: берсе борынгы нигезне саклый, икенчесе җәмгыятьтәге яңалыкларны атауга ярдәм итә.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 теле бер үк вакытта тотрыклы да, үзгәрүчән дә: төп сүзләр саклана, ә алынмалар сүзлекне киңәйтә.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 теленең сүзлек составы турында гомумиләштерелгән мәгълүмат.
</a:t>
            </a:r>
            <a:endParaRPr lang="en-US" sz="9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30615"/>
            <a:ext cx="342803" cy="2742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Үсеш өчен мөмкинлек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Алынмалар яңа предметларны һәм күренешләрне тиз атауга ярдәм итә. Тел җәмгыять белән бергә үсә һәм яңара.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Нигез саклана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Иң кирәкле сүзләр — ана, ата, су, җир, бару кебекләр — төрки нигездә кала. Алар телнең үзәген тәшкил итә.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 системасына яраклаша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Кергән сүзләр татарча кушымчалар ала, күплек һәм килеш формаларында кулланыла. Шулай итеп алар тел өчен үз сүзенә әйләнә.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өчен алынмалар телгә зыян китерми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 составы нәрсә турында сөйли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Төрки нигез татар халкының борынгы тормышын, табигать белән якынлыгын һәм көнкүрештәге төп төшенчәләрен күрсәтә. Бу телнең иң тирән катламы булып кала.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Гарәп-фарсы алынмалары дин, уку-язу һәм әхлак өлкәләренең көчле булуын күрсәтә. Алар татар мәдәниятенең китап һәм белем белән бәйләнешен ачып бирә.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 теле аша һәм халыкара юл белән кергән сүзләр шәһәр, фән, техника һәм рәсми аралашу үсешен чагылдыра. Сүзлек җәмгыять тарихын да сөйли.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631" y="1892681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1867952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751" y="1867952"/>
            <a:ext cx="509053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Истә калдыру җиңеләя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Чыганагын белгән сүзне хәтердә тоту җиңелрәк була. Уртак тамырларны күрү төрки телләр арасындагы охшашлыкны да аңлата.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Мәгънәне яхшырак аңлау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Сүзнең кайдан килүен белү аның мәгънәсен дөресрәк аңларга ярдәм итә. Бу аеруча охшаш, ләкин төрле тамырлы сүзләрдә мөһим.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Туган телгә хөрмәт арта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 тарихын өйрәнү татар теленең байлыгын һәм үсешен күрсәтә. Бу укучыны үз теленә сакчыл һәм кызыксынучан итә.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буенча белемнең файдасы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Йомгак: сүзләр — тел тарихы көзгесе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 теленең сүзлек составы борынгы төрки нигезгә һәм төрле дәверләрдә кергән алынмаларга таяна. Һәр сүз — халык тарихының кечкенә бер эзе, ә бөтен сүзлек — тел үсешенең тере күрсәткече.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2026-05-21T14:24:11Z</dcterms:created>
  <dcterms:modified xsi:type="dcterms:W3CDTF">2026-05-21T14:24:11Z</dcterms:modified>
</cp:coreProperties>
</file>