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392068"/>
            <a:ext cx="6115664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Listening Comprehension: The Verger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389672"/>
            <a:ext cx="612000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Поймём сюжет, детали и перемены героя через listening.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2930013" y="5451988"/>
            <a:ext cx="6400800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которую будем слушать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Verger — короткий рассказ W. Somerset Maugham о церковном служителе, его работе и неожиданной перемене в жизни. На уроке учимся понимать сюжет, детали и слушать по этапам.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29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прослушивания
</a:t>
            </a:r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слушаем для общего смысла, затем — для точных деталей.
</a:t>
            </a:r>
            <a:endParaRPr lang="en-US" sz="4293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прослушивания помогают собрать смысл по частям: сначала прогноз, затем проверка фактов и краткий пересказ.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урока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в тему: церковь и verger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5325" y="3165622"/>
            <a:ext cx="2873785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в церкви, поэтому важно представить тихое, аккуратное пространство, где всё должно быть на своих местах. Это помогает понять, почему работа героя так заметна.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559403" y="3165622"/>
            <a:ext cx="2873785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verger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verger обозначает человека, который следит за порядком и помогает в церкви. По картинке можно догадаться, что его работа связана с уборкой и подготовкой службы.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23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слов
</a:t>
            </a:r>
            <a:pPr algn="l" indent="0" marL="0">
              <a:lnSpc>
                <a:spcPct val="80000"/>
              </a:lnSpc>
              <a:buNone/>
            </a:pPr>
            <a:r>
              <a:rPr lang="en-US" sz="116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нужно узнавать на слух и связывать с ситуацией в церкви.
</a:t>
            </a:r>
            <a:endParaRPr lang="en-US" sz="5237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Двенадцать слов помогут понять, кто герой, где он работает и что становится причиной конфликта в рассказе.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лексики урока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7198" y="2400298"/>
            <a:ext cx="4547276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2: match word and meaning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Соотнесите слово и значение. Один вариант лишний, чтобы проверить внимательность.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связаны с церковью, работой и решением героя; лишний вариант помогает заметить лишнее значение.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из частей 1–2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слов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понять, почему герой действует именно так.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слов описывают причины, реакции и изменения, поэтому их стоит слышать в контексте, а не по отдельности.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для аудирования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68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предложения
</a:t>
            </a:r>
            <a:pPr algn="l" indent="0" marL="0">
              <a:lnSpc>
                <a:spcPct val="80000"/>
              </a:lnSpc>
              <a:buNone/>
            </a:pPr>
            <a:r>
              <a:rPr lang="en-US" sz="10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3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предложение показывает важный поворот в истории героя.
</a:t>
            </a:r>
            <a:endParaRPr lang="en-US" sz="4688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пропуска проверяют, узнаёте ли вы ключевые слова в живом тексте и связываете ли их с сюжетом.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на закрепление лексики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23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опоры
</a:t>
            </a:r>
            <a:pPr algn="l" indent="0" marL="0">
              <a:lnSpc>
                <a:spcPct val="80000"/>
              </a:lnSpc>
              <a:buNone/>
            </a:pPr>
            <a:r>
              <a:rPr lang="en-US" sz="116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их заметить, общий смысл становится яснее даже без каждого слова.
</a:t>
            </a:r>
            <a:endParaRPr lang="en-US" sz="5237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 — заголовок, первые фразы и повторяющиеся слова — помогают быстро понять главную мысль.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main idea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связки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показывают, как события соединяются между собой.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связки помогают увидеть причину, результат, последовательность и противопоставление в речи.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аудирования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задают направление первого прослушивания.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опорных вопроса помогают предсказать сюжет до аудирования и не теряться в тексте.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урока по listening comprehension, части 1–2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этапа аудирования дают время услышать и смысл, и детали.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прослушивания нужны, чтобы сначала уловить общий смысл, а затем проверить место, обязанности и важное решение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урока по listening comprehension, части 1–2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утверждения проверяют точность и последовательность событий.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утверждения в True/False помогают проверить порядок действий и заметить неожиданную перемену в конце части.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урока по listening comprehension, части 1–2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кратких ответа достаточно, чтобы проверить понимание фактов.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коротких ответа показывают, насколько точно ученик понял действие героя и значение важного события.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урока по listening comprehension, части 1–2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Listening Part 1: итоги и порядок событий
</a:t>
            </a:r>
            <a:pPr algn="l" indent="0" marL="0">
              <a:lnSpc>
                <a:spcPct val="80000"/>
              </a:lnSpc>
              <a:buNone/>
            </a:pPr>
            <a:r>
              <a:rPr lang="en-US" sz="22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 Listening Part 1 по плану урока
</a:t>
            </a:r>
            <a:endParaRPr lang="en-US" sz="227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обновляют прогноз перед продолжением истории.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вопроса помогают предсказать, кто отреагирует на перемены и какой новый конфликт возникнет во второй части.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урока по listening comprehension, части 1–2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Listening Part 2: персонажи и реакции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персонажа с действием и настроением по ходу второй части.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кто действует спокойно, кто удивляется, а кто испытывает напряжение; так легче понять отношения и последствия.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урока по listening comprehension, части 1–2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Listening Part 2: причина и следствие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проверяет, умеет ли ученик услышать не только событие, но и его причину, результат и подтверждающий факт.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элемента проверяются одинаково: важно связать мотив, действие, итог и доказательство перемены.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урока по listening comprehension, части 1–2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завершают проверку понимания.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финальных вопроса закрепляют главную мысль второй части и один ключевой факт о перемене в жизни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урока по listening comprehension, части 1–2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фактов к смыслу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частях 1–2 ученики учатся слышать не отдельные слова, а смысл, причинно-следственные связи и изменение героя. Такой подход делает listening понятнее и увереннее.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2026-07-26T03:31:59Z</dcterms:created>
  <dcterms:modified xsi:type="dcterms:W3CDTF">2026-07-26T03:31:59Z</dcterms:modified>
</cp:coreProperties>
</file>